
<file path=[Content_Types].xml><?xml version="1.0" encoding="utf-8"?>
<Types xmlns="http://schemas.openxmlformats.org/package/2006/content-types">
  <Default Extension="jpeg" ContentType="image/jpeg"/>
  <Default Extension="png" ContentType="image/png"/>
  <Default Extension="wdp" ContentType="image/vnd.ms-photo"/>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2"/>
  </p:handoutMasterIdLst>
  <p:sldIdLst>
    <p:sldId id="356" r:id="rId3"/>
    <p:sldId id="357" r:id="rId5"/>
    <p:sldId id="309" r:id="rId6"/>
    <p:sldId id="310" r:id="rId7"/>
    <p:sldId id="323" r:id="rId8"/>
    <p:sldId id="318" r:id="rId9"/>
    <p:sldId id="324" r:id="rId10"/>
    <p:sldId id="392" r:id="rId11"/>
    <p:sldId id="423" r:id="rId12"/>
    <p:sldId id="422" r:id="rId13"/>
    <p:sldId id="424" r:id="rId14"/>
    <p:sldId id="425" r:id="rId15"/>
    <p:sldId id="428" r:id="rId16"/>
    <p:sldId id="429" r:id="rId17"/>
    <p:sldId id="430" r:id="rId18"/>
    <p:sldId id="431" r:id="rId19"/>
    <p:sldId id="432" r:id="rId20"/>
    <p:sldId id="433" r:id="rId21"/>
    <p:sldId id="434" r:id="rId22"/>
    <p:sldId id="435" r:id="rId23"/>
    <p:sldId id="436" r:id="rId24"/>
    <p:sldId id="437" r:id="rId25"/>
    <p:sldId id="438" r:id="rId26"/>
    <p:sldId id="439" r:id="rId27"/>
    <p:sldId id="440" r:id="rId28"/>
    <p:sldId id="441" r:id="rId29"/>
    <p:sldId id="442" r:id="rId30"/>
    <p:sldId id="443" r:id="rId31"/>
    <p:sldId id="447" r:id="rId32"/>
    <p:sldId id="446" r:id="rId33"/>
    <p:sldId id="325" r:id="rId34"/>
    <p:sldId id="449" r:id="rId35"/>
    <p:sldId id="327" r:id="rId36"/>
    <p:sldId id="326" r:id="rId37"/>
    <p:sldId id="336" r:id="rId38"/>
    <p:sldId id="337" r:id="rId39"/>
    <p:sldId id="350" r:id="rId40"/>
    <p:sldId id="353" r:id="rId41"/>
  </p:sldIdLst>
  <p:sldSz cx="12190095" cy="6859270"/>
  <p:notesSz cx="6858000" cy="9144000"/>
  <p:custDataLst>
    <p:tags r:id="rId46"/>
  </p:custDataLst>
  <p:defaultTextStyle>
    <a:defPPr>
      <a:defRPr lang="zh-CN"/>
    </a:defPPr>
    <a:lvl1pPr algn="l" defTabSz="1217930"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607695" indent="-31750" algn="l" defTabSz="1217930"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1217930" indent="-66040" algn="l" defTabSz="1217930"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827530" indent="-99695" algn="l" defTabSz="1217930"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2437765" indent="-133985" algn="l" defTabSz="1217930"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879725" algn="l" defTabSz="115189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3455670" algn="l" defTabSz="115189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4031615" algn="l" defTabSz="115189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4607560" algn="l" defTabSz="115189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A9"/>
    <a:srgbClr val="0064B4"/>
    <a:srgbClr val="F69F1E"/>
    <a:srgbClr val="663A77"/>
    <a:srgbClr val="F17475"/>
    <a:srgbClr val="7A3A68"/>
    <a:srgbClr val="D9AA27"/>
    <a:srgbClr val="E1C209"/>
    <a:srgbClr val="A27802"/>
    <a:srgbClr val="DA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6" autoAdjust="0"/>
    <p:restoredTop sz="94660"/>
  </p:normalViewPr>
  <p:slideViewPr>
    <p:cSldViewPr>
      <p:cViewPr varScale="1">
        <p:scale>
          <a:sx n="112" d="100"/>
          <a:sy n="112" d="100"/>
        </p:scale>
        <p:origin x="-588" y="-72"/>
      </p:cViewPr>
      <p:guideLst>
        <p:guide orient="horz" pos="2183"/>
        <p:guide pos="3917"/>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3336" y="-90"/>
      </p:cViewPr>
      <p:guideLst>
        <p:guide orient="horz" pos="2910"/>
        <p:guide pos="220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gs" Target="tags/tag19.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67740" fontAlgn="auto">
              <a:spcBef>
                <a:spcPts val="0"/>
              </a:spcBef>
              <a:spcAft>
                <a:spcPts val="0"/>
              </a:spcAft>
              <a:defRPr sz="1200" smtClean="0">
                <a:latin typeface="+mn-lt"/>
                <a:ea typeface="+mn-ea"/>
              </a:defRPr>
            </a:lvl1pPr>
          </a:lstStyle>
          <a:p>
            <a:pPr>
              <a:defRPr/>
            </a:pPr>
            <a:fld id="{CCBFAF72-1563-47D6-B7E6-34529404EE30}"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967740" fontAlgn="auto">
              <a:spcBef>
                <a:spcPts val="0"/>
              </a:spcBef>
              <a:spcAft>
                <a:spcPts val="0"/>
              </a:spcAft>
              <a:defRPr sz="1200" smtClean="0">
                <a:latin typeface="+mn-lt"/>
                <a:ea typeface="+mn-ea"/>
              </a:defRPr>
            </a:lvl1pPr>
          </a:lstStyle>
          <a:p>
            <a:pPr>
              <a:defRPr/>
            </a:pPr>
            <a:fld id="{3219187B-8851-4471-879F-35BFB0C031CE}"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67740" fontAlgn="auto">
              <a:spcBef>
                <a:spcPts val="0"/>
              </a:spcBef>
              <a:spcAft>
                <a:spcPts val="0"/>
              </a:spcAft>
              <a:defRPr sz="1200" smtClean="0">
                <a:latin typeface="+mn-lt"/>
                <a:ea typeface="+mn-ea"/>
              </a:defRPr>
            </a:lvl1pPr>
          </a:lstStyle>
          <a:p>
            <a:pPr>
              <a:defRPr/>
            </a:pPr>
            <a:fld id="{001866E4-F001-4660-AF58-DE5DC3ECCFA6}" type="datetimeFigureOut">
              <a:rPr lang="zh-CN" altLang="en-US"/>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967740" fontAlgn="auto">
              <a:spcBef>
                <a:spcPts val="0"/>
              </a:spcBef>
              <a:spcAft>
                <a:spcPts val="0"/>
              </a:spcAft>
              <a:defRPr sz="1200" smtClean="0">
                <a:latin typeface="+mn-lt"/>
                <a:ea typeface="+mn-ea"/>
              </a:defRPr>
            </a:lvl1pPr>
          </a:lstStyle>
          <a:p>
            <a:pPr>
              <a:defRPr/>
            </a:pPr>
            <a:fld id="{47079287-648C-4B3D-8FE1-F0E0722F132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1217930" rtl="0" fontAlgn="base">
      <a:spcBef>
        <a:spcPct val="30000"/>
      </a:spcBef>
      <a:spcAft>
        <a:spcPct val="0"/>
      </a:spcAft>
      <a:defRPr sz="1600" kern="1200">
        <a:solidFill>
          <a:schemeClr val="tx1"/>
        </a:solidFill>
        <a:latin typeface="+mn-lt"/>
        <a:ea typeface="+mn-ea"/>
        <a:cs typeface="+mn-cs"/>
      </a:defRPr>
    </a:lvl1pPr>
    <a:lvl2pPr marL="607695" algn="l" defTabSz="1217930" rtl="0" fontAlgn="base">
      <a:spcBef>
        <a:spcPct val="30000"/>
      </a:spcBef>
      <a:spcAft>
        <a:spcPct val="0"/>
      </a:spcAft>
      <a:defRPr sz="1600" kern="1200">
        <a:solidFill>
          <a:schemeClr val="tx1"/>
        </a:solidFill>
        <a:latin typeface="+mn-lt"/>
        <a:ea typeface="+mn-ea"/>
        <a:cs typeface="+mn-cs"/>
      </a:defRPr>
    </a:lvl2pPr>
    <a:lvl3pPr marL="1217930" algn="l" defTabSz="1217930" rtl="0" fontAlgn="base">
      <a:spcBef>
        <a:spcPct val="30000"/>
      </a:spcBef>
      <a:spcAft>
        <a:spcPct val="0"/>
      </a:spcAft>
      <a:defRPr sz="1600" kern="1200">
        <a:solidFill>
          <a:schemeClr val="tx1"/>
        </a:solidFill>
        <a:latin typeface="+mn-lt"/>
        <a:ea typeface="+mn-ea"/>
        <a:cs typeface="+mn-cs"/>
      </a:defRPr>
    </a:lvl3pPr>
    <a:lvl4pPr marL="1827530" algn="l" defTabSz="1217930" rtl="0" fontAlgn="base">
      <a:spcBef>
        <a:spcPct val="30000"/>
      </a:spcBef>
      <a:spcAft>
        <a:spcPct val="0"/>
      </a:spcAft>
      <a:defRPr sz="1600" kern="1200">
        <a:solidFill>
          <a:schemeClr val="tx1"/>
        </a:solidFill>
        <a:latin typeface="+mn-lt"/>
        <a:ea typeface="+mn-ea"/>
        <a:cs typeface="+mn-cs"/>
      </a:defRPr>
    </a:lvl4pPr>
    <a:lvl5pPr marL="2437765" algn="l" defTabSz="1217930" rtl="0" fontAlgn="base">
      <a:spcBef>
        <a:spcPct val="30000"/>
      </a:spcBef>
      <a:spcAft>
        <a:spcPct val="0"/>
      </a:spcAft>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A4DAF-E39F-4E85-826E-D53F3DAF948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仅标题">
    <p:spTree>
      <p:nvGrpSpPr>
        <p:cNvPr id="1" name=""/>
        <p:cNvGrpSpPr/>
        <p:nvPr/>
      </p:nvGrpSpPr>
      <p:grpSpPr>
        <a:xfrm>
          <a:off x="0" y="0"/>
          <a:ext cx="0" cy="0"/>
          <a:chOff x="0" y="0"/>
          <a:chExt cx="0" cy="0"/>
        </a:xfrm>
      </p:grpSpPr>
    </p:spTree>
  </p:cSld>
  <p:clrMapOvr>
    <a:masterClrMapping/>
  </p:clrMapOvr>
  <p:transition spd="med" advClick="0" advTm="0">
    <p:pull/>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spd="med" advClick="0" advTm="0">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Tree>
  </p:cSld>
  <p:clrMapOvr>
    <a:masterClrMapping/>
  </p:clrMapOvr>
  <p:transition spd="med" advClick="0" advTm="0">
    <p:pull/>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p:transition spd="med" advClick="0" advTm="0">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p:transition spd="med" advClick="0" advTm="0">
    <p:pull/>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cSld>
  <p:clrMapOvr>
    <a:masterClrMapping/>
  </p:clrMapOvr>
  <p:transition spd="med" advClick="0" advTm="0">
    <p:pull/>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microsoft.com/office/2007/relationships/hdphoto" Target="../media/image3.wdp"/><Relationship Id="rId8" Type="http://schemas.openxmlformats.org/officeDocument/2006/relationships/image" Target="../media/image2.jpeg"/><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1.jpeg"/><Relationship Id="rId16" Type="http://schemas.openxmlformats.org/officeDocument/2006/relationships/image" Target="../media/image10.jpeg"/><Relationship Id="rId15" Type="http://schemas.openxmlformats.org/officeDocument/2006/relationships/image" Target="../media/image9.png"/><Relationship Id="rId14" Type="http://schemas.openxmlformats.org/officeDocument/2006/relationships/image" Target="../media/image8.jpeg"/><Relationship Id="rId13" Type="http://schemas.openxmlformats.org/officeDocument/2006/relationships/image" Target="../media/image7.jpeg"/><Relationship Id="rId12" Type="http://schemas.openxmlformats.org/officeDocument/2006/relationships/image" Target="../media/image6.png"/><Relationship Id="rId11" Type="http://schemas.microsoft.com/office/2007/relationships/hdphoto" Target="../media/image5.wdp"/><Relationship Id="rId10" Type="http://schemas.openxmlformats.org/officeDocument/2006/relationships/image" Target="../media/image4.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l="-37000" r="-37000"/>
          </a:stretch>
        </a:blip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8" cstate="print">
            <a:extLst>
              <a:ext uri="{BEBA8EAE-BF5A-486C-A8C5-ECC9F3942E4B}">
                <a14:imgProps xmlns:a14="http://schemas.microsoft.com/office/drawing/2010/main">
                  <a14:imgLayer r:embed="rId9">
                    <a14:imgEffect>
                      <a14:artisticFilmGrain/>
                    </a14:imgEffect>
                    <a14:imgEffect>
                      <a14:brightnessContrast contrast="200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115" y="725"/>
            <a:ext cx="12188184" cy="6858136"/>
          </a:xfrm>
          <a:prstGeom prst="rect">
            <a:avLst/>
          </a:prstGeom>
        </p:spPr>
      </p:pic>
      <p:pic>
        <p:nvPicPr>
          <p:cNvPr id="2" name="图片 1"/>
          <p:cNvPicPr>
            <a:picLocks noChangeAspect="1"/>
          </p:cNvPicPr>
          <p:nvPr userDrawn="1"/>
        </p:nvPicPr>
        <p:blipFill>
          <a:blip r:embed="rId10" cstate="print">
            <a:extLst>
              <a:ext uri="{BEBA8EAE-BF5A-486C-A8C5-ECC9F3942E4B}">
                <a14:imgProps xmlns:a14="http://schemas.microsoft.com/office/drawing/2010/main">
                  <a14:imgLayer r:embed="rId11">
                    <a14:imgEffect>
                      <a14:artisticFilmGrain/>
                    </a14:imgEffect>
                    <a14:imgEffect>
                      <a14:brightnessContrast contrast="20000"/>
                    </a14:imgEffect>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115" y="725"/>
            <a:ext cx="12188184" cy="6858136"/>
          </a:xfrm>
          <a:prstGeom prst="rect">
            <a:avLst/>
          </a:prstGeom>
        </p:spPr>
      </p:pic>
      <p:pic>
        <p:nvPicPr>
          <p:cNvPr id="4" name="Picture 4" descr="C:\Users\Administrator\Desktop\图片2.png"/>
          <p:cNvPicPr>
            <a:picLocks noChangeAspect="1" noChangeArrowheads="1"/>
          </p:cNvPicPr>
          <p:nvPr userDrawn="1"/>
        </p:nvPicPr>
        <p:blipFill rotWithShape="1">
          <a:blip r:embed="rId12" cstate="print">
            <a:extLst>
              <a:ext uri="{28A0092B-C50C-407E-A947-70E740481C1C}">
                <a14:useLocalDpi xmlns:a14="http://schemas.microsoft.com/office/drawing/2010/main" val="0"/>
              </a:ext>
            </a:extLst>
          </a:blip>
          <a:srcRect l="2701" t="2865" r="2507" b="3338"/>
          <a:stretch>
            <a:fillRect/>
          </a:stretch>
        </p:blipFill>
        <p:spPr bwMode="auto">
          <a:xfrm>
            <a:off x="0" y="-9704"/>
            <a:ext cx="12192000" cy="688966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16609"/>
            <a:ext cx="12204435" cy="6876197"/>
          </a:xfrm>
          <a:prstGeom prst="rect">
            <a:avLst/>
          </a:prstGeom>
          <a:blipFill dpi="0" rotWithShape="1">
            <a:blip r:embed="rId14" cstate="print">
              <a:alphaModFix amt="29000"/>
              <a:duotone>
                <a:prstClr val="black"/>
                <a:srgbClr val="E4E4E4">
                  <a:tint val="45000"/>
                  <a:satMod val="400000"/>
                </a:srgbClr>
              </a:duotone>
            </a:blip>
            <a:srcRect/>
            <a:tile tx="0" ty="0" sx="100000" sy="100000" flip="none" algn="tl"/>
          </a:blipFill>
        </p:spPr>
      </p:pic>
      <p:pic>
        <p:nvPicPr>
          <p:cNvPr id="6" name="Picture 3" descr="C:\Users\Administrator\Desktop\图片2.png"/>
          <p:cNvPicPr>
            <a:picLocks noChangeAspect="1" noChangeArrowheads="1"/>
          </p:cNvPicPr>
          <p:nvPr userDrawn="1"/>
        </p:nvPicPr>
        <p:blipFill rotWithShape="1">
          <a:blip r:embed="rId15" cstate="print">
            <a:extLst>
              <a:ext uri="{28A0092B-C50C-407E-A947-70E740481C1C}">
                <a14:useLocalDpi xmlns:a14="http://schemas.microsoft.com/office/drawing/2010/main" val="0"/>
              </a:ext>
            </a:extLst>
          </a:blip>
          <a:srcRect t="11517"/>
          <a:stretch>
            <a:fillRect/>
          </a:stretch>
        </p:blipFill>
        <p:spPr bwMode="auto">
          <a:xfrm>
            <a:off x="-1" y="-16609"/>
            <a:ext cx="12190413" cy="6891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Administrator\Desktop\21445319_20160712215505180000.jpg"/>
          <p:cNvPicPr>
            <a:picLocks noChangeAspect="1" noChangeArrowheads="1"/>
          </p:cNvPicPr>
          <p:nvPr userDrawn="1"/>
        </p:nvPicPr>
        <p:blipFill rotWithShape="1">
          <a:blip r:embed="rId16" cstate="print">
            <a:extLst>
              <a:ext uri="{28A0092B-C50C-407E-A947-70E740481C1C}">
                <a14:useLocalDpi xmlns:a14="http://schemas.microsoft.com/office/drawing/2010/main" val="0"/>
              </a:ext>
            </a:extLst>
          </a:blip>
          <a:srcRect l="6883" r="5753"/>
          <a:stretch>
            <a:fillRect/>
          </a:stretch>
        </p:blipFill>
        <p:spPr bwMode="auto">
          <a:xfrm>
            <a:off x="-1" y="-16609"/>
            <a:ext cx="12204436" cy="68761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rot="10800000">
            <a:off x="0" y="-16609"/>
            <a:ext cx="12190412" cy="687619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2118" y="0"/>
            <a:ext cx="1218618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advClick="0" advTm="0">
    <p:pull/>
  </p:transition>
  <p:timing>
    <p:tnLst>
      <p:par>
        <p:cTn id="1" dur="indefinite" restart="never" nodeType="tmRoot"/>
      </p:par>
    </p:tnLst>
  </p:timing>
  <p:txStyles>
    <p:titleStyle>
      <a:lvl1pPr algn="ctr" defTabSz="1217930" rtl="0" fontAlgn="base">
        <a:spcBef>
          <a:spcPct val="0"/>
        </a:spcBef>
        <a:spcAft>
          <a:spcPct val="0"/>
        </a:spcAft>
        <a:defRPr sz="5900" kern="1200">
          <a:solidFill>
            <a:schemeClr val="tx1"/>
          </a:solidFill>
          <a:latin typeface="+mj-lt"/>
          <a:ea typeface="+mj-ea"/>
          <a:cs typeface="+mj-cs"/>
        </a:defRPr>
      </a:lvl1pPr>
      <a:lvl2pPr algn="ctr" defTabSz="1217930" rtl="0" fontAlgn="base">
        <a:spcBef>
          <a:spcPct val="0"/>
        </a:spcBef>
        <a:spcAft>
          <a:spcPct val="0"/>
        </a:spcAft>
        <a:defRPr sz="5900">
          <a:solidFill>
            <a:schemeClr val="tx1"/>
          </a:solidFill>
          <a:latin typeface="Arial" panose="020B0604020202020204" pitchFamily="34" charset="0"/>
          <a:ea typeface="微软雅黑" panose="020B0503020204020204" pitchFamily="34" charset="-122"/>
        </a:defRPr>
      </a:lvl2pPr>
      <a:lvl3pPr algn="ctr" defTabSz="1217930" rtl="0" fontAlgn="base">
        <a:spcBef>
          <a:spcPct val="0"/>
        </a:spcBef>
        <a:spcAft>
          <a:spcPct val="0"/>
        </a:spcAft>
        <a:defRPr sz="5900">
          <a:solidFill>
            <a:schemeClr val="tx1"/>
          </a:solidFill>
          <a:latin typeface="Arial" panose="020B0604020202020204" pitchFamily="34" charset="0"/>
          <a:ea typeface="微软雅黑" panose="020B0503020204020204" pitchFamily="34" charset="-122"/>
        </a:defRPr>
      </a:lvl3pPr>
      <a:lvl4pPr algn="ctr" defTabSz="1217930" rtl="0" fontAlgn="base">
        <a:spcBef>
          <a:spcPct val="0"/>
        </a:spcBef>
        <a:spcAft>
          <a:spcPct val="0"/>
        </a:spcAft>
        <a:defRPr sz="5900">
          <a:solidFill>
            <a:schemeClr val="tx1"/>
          </a:solidFill>
          <a:latin typeface="Arial" panose="020B0604020202020204" pitchFamily="34" charset="0"/>
          <a:ea typeface="微软雅黑" panose="020B0503020204020204" pitchFamily="34" charset="-122"/>
        </a:defRPr>
      </a:lvl4pPr>
      <a:lvl5pPr algn="ctr" defTabSz="1217930" rtl="0" fontAlgn="base">
        <a:spcBef>
          <a:spcPct val="0"/>
        </a:spcBef>
        <a:spcAft>
          <a:spcPct val="0"/>
        </a:spcAft>
        <a:defRPr sz="5900">
          <a:solidFill>
            <a:schemeClr val="tx1"/>
          </a:solidFill>
          <a:latin typeface="Arial" panose="020B0604020202020204" pitchFamily="34" charset="0"/>
          <a:ea typeface="微软雅黑" panose="020B0503020204020204" pitchFamily="34" charset="-122"/>
        </a:defRPr>
      </a:lvl5pPr>
      <a:lvl6pPr marL="575945" algn="ctr" defTabSz="1217930" rtl="0" fontAlgn="base">
        <a:spcBef>
          <a:spcPct val="0"/>
        </a:spcBef>
        <a:spcAft>
          <a:spcPct val="0"/>
        </a:spcAft>
        <a:defRPr sz="5900">
          <a:solidFill>
            <a:schemeClr val="tx1"/>
          </a:solidFill>
          <a:latin typeface="Arial" panose="020B0604020202020204" pitchFamily="34" charset="0"/>
          <a:ea typeface="微软雅黑" panose="020B0503020204020204" pitchFamily="34" charset="-122"/>
        </a:defRPr>
      </a:lvl6pPr>
      <a:lvl7pPr marL="1151890" algn="ctr" defTabSz="1217930" rtl="0" fontAlgn="base">
        <a:spcBef>
          <a:spcPct val="0"/>
        </a:spcBef>
        <a:spcAft>
          <a:spcPct val="0"/>
        </a:spcAft>
        <a:defRPr sz="5900">
          <a:solidFill>
            <a:schemeClr val="tx1"/>
          </a:solidFill>
          <a:latin typeface="Arial" panose="020B0604020202020204" pitchFamily="34" charset="0"/>
          <a:ea typeface="微软雅黑" panose="020B0503020204020204" pitchFamily="34" charset="-122"/>
        </a:defRPr>
      </a:lvl7pPr>
      <a:lvl8pPr marL="1727835" algn="ctr" defTabSz="1217930" rtl="0" fontAlgn="base">
        <a:spcBef>
          <a:spcPct val="0"/>
        </a:spcBef>
        <a:spcAft>
          <a:spcPct val="0"/>
        </a:spcAft>
        <a:defRPr sz="5900">
          <a:solidFill>
            <a:schemeClr val="tx1"/>
          </a:solidFill>
          <a:latin typeface="Arial" panose="020B0604020202020204" pitchFamily="34" charset="0"/>
          <a:ea typeface="微软雅黑" panose="020B0503020204020204" pitchFamily="34" charset="-122"/>
        </a:defRPr>
      </a:lvl8pPr>
      <a:lvl9pPr marL="2303780" algn="ctr" defTabSz="1217930" rtl="0" fontAlgn="base">
        <a:spcBef>
          <a:spcPct val="0"/>
        </a:spcBef>
        <a:spcAft>
          <a:spcPct val="0"/>
        </a:spcAft>
        <a:defRPr sz="5900">
          <a:solidFill>
            <a:schemeClr val="tx1"/>
          </a:solidFill>
          <a:latin typeface="Arial" panose="020B0604020202020204" pitchFamily="34" charset="0"/>
          <a:ea typeface="微软雅黑" panose="020B0503020204020204" pitchFamily="34" charset="-122"/>
        </a:defRPr>
      </a:lvl9pPr>
    </p:titleStyle>
    <p:bodyStyle>
      <a:lvl1pPr marL="455930" indent="-455930" algn="l" defTabSz="1217930" rtl="0" fontAlgn="base">
        <a:spcBef>
          <a:spcPct val="20000"/>
        </a:spcBef>
        <a:spcAft>
          <a:spcPct val="0"/>
        </a:spcAft>
        <a:buFont typeface="Arial" panose="020B0604020202020204" pitchFamily="34" charset="0"/>
        <a:buChar char="•"/>
        <a:defRPr sz="4300" kern="1200">
          <a:solidFill>
            <a:schemeClr val="tx1"/>
          </a:solidFill>
          <a:latin typeface="+mn-lt"/>
          <a:ea typeface="+mn-ea"/>
          <a:cs typeface="+mn-cs"/>
        </a:defRPr>
      </a:lvl1pPr>
      <a:lvl2pPr marL="989965" indent="-379730" algn="l" defTabSz="1217930" rtl="0" fontAlgn="base">
        <a:spcBef>
          <a:spcPct val="20000"/>
        </a:spcBef>
        <a:spcAft>
          <a:spcPct val="0"/>
        </a:spcAft>
        <a:buFont typeface="Arial" panose="020B0604020202020204" pitchFamily="34" charset="0"/>
        <a:buChar char="–"/>
        <a:defRPr sz="3800" kern="1200">
          <a:solidFill>
            <a:schemeClr val="tx1"/>
          </a:solidFill>
          <a:latin typeface="+mn-lt"/>
          <a:ea typeface="+mn-ea"/>
          <a:cs typeface="+mn-cs"/>
        </a:defRPr>
      </a:lvl2pPr>
      <a:lvl3pPr marL="1524000" indent="-304165" algn="l" defTabSz="1217930" rtl="0" fontAlgn="base">
        <a:spcBef>
          <a:spcPct val="20000"/>
        </a:spcBef>
        <a:spcAft>
          <a:spcPct val="0"/>
        </a:spcAft>
        <a:buFont typeface="Arial" panose="020B0604020202020204" pitchFamily="34" charset="0"/>
        <a:buChar char="•"/>
        <a:defRPr sz="3100" kern="1200">
          <a:solidFill>
            <a:schemeClr val="tx1"/>
          </a:solidFill>
          <a:latin typeface="+mn-lt"/>
          <a:ea typeface="+mn-ea"/>
          <a:cs typeface="+mn-cs"/>
        </a:defRPr>
      </a:lvl3pPr>
      <a:lvl4pPr marL="2131695" indent="-304165" algn="l" defTabSz="1217930"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930" indent="-304165" algn="l" defTabSz="1217930"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4.xml"/><Relationship Id="rId4" Type="http://schemas.openxmlformats.org/officeDocument/2006/relationships/image" Target="../media/image13.png"/><Relationship Id="rId3" Type="http://schemas.microsoft.com/office/2007/relationships/media" Target="../media/media1.wma"/><Relationship Id="rId2" Type="http://schemas.openxmlformats.org/officeDocument/2006/relationships/audio" Target="../media/media1.wma"/><Relationship Id="rId1"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4.xml"/><Relationship Id="rId2" Type="http://schemas.openxmlformats.org/officeDocument/2006/relationships/image" Target="../media/image38.jpeg"/><Relationship Id="rId1"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37.jpeg"/></Relationships>
</file>

<file path=ppt/slides/_rels/slide33.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41.jpeg"/><Relationship Id="rId4" Type="http://schemas.openxmlformats.org/officeDocument/2006/relationships/tags" Target="../tags/tag2.xml"/><Relationship Id="rId3" Type="http://schemas.openxmlformats.org/officeDocument/2006/relationships/image" Target="../media/image40.jpeg"/><Relationship Id="rId2" Type="http://schemas.openxmlformats.org/officeDocument/2006/relationships/tags" Target="../tags/tag1.xml"/><Relationship Id="rId14" Type="http://schemas.openxmlformats.org/officeDocument/2006/relationships/notesSlide" Target="../notesSlides/notesSlide33.xml"/><Relationship Id="rId13" Type="http://schemas.openxmlformats.org/officeDocument/2006/relationships/slideLayout" Target="../slideLayouts/slideLayout4.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image" Target="../media/image42.jpe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microsoft.com/office/2007/relationships/hdphoto" Target="../media/image44.wdp"/><Relationship Id="rId10" Type="http://schemas.openxmlformats.org/officeDocument/2006/relationships/notesSlide" Target="../notesSlides/notesSlide35.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52.png"/><Relationship Id="rId14" Type="http://schemas.openxmlformats.org/officeDocument/2006/relationships/notesSlide" Target="../notesSlides/notesSlide36.xml"/><Relationship Id="rId13" Type="http://schemas.openxmlformats.org/officeDocument/2006/relationships/slideLayout" Target="../slideLayouts/slideLayout4.xml"/><Relationship Id="rId12" Type="http://schemas.openxmlformats.org/officeDocument/2006/relationships/image" Target="../media/image54.jpeg"/><Relationship Id="rId11" Type="http://schemas.openxmlformats.org/officeDocument/2006/relationships/tags" Target="../tags/tag16.xml"/><Relationship Id="rId10" Type="http://schemas.openxmlformats.org/officeDocument/2006/relationships/image" Target="../media/image53.jpeg"/><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5.xml"/><Relationship Id="rId3" Type="http://schemas.openxmlformats.org/officeDocument/2006/relationships/image" Target="../media/image56.png"/><Relationship Id="rId2" Type="http://schemas.openxmlformats.org/officeDocument/2006/relationships/tags" Target="../tags/tag17.xml"/><Relationship Id="rId1" Type="http://schemas.openxmlformats.org/officeDocument/2006/relationships/image" Target="../media/image55.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image" Target="../media/image57.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16.jpeg"/><Relationship Id="rId1"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 name="等腰三角形 8"/>
          <p:cNvSpPr/>
          <p:nvPr/>
        </p:nvSpPr>
        <p:spPr>
          <a:xfrm flipH="1" flipV="1">
            <a:off x="11271119" y="5027159"/>
            <a:ext cx="244911" cy="393599"/>
          </a:xfrm>
          <a:custGeom>
            <a:avLst/>
            <a:gdLst>
              <a:gd name="connsiteX0" fmla="*/ 0 w 375522"/>
              <a:gd name="connsiteY0" fmla="*/ 279299 h 279299"/>
              <a:gd name="connsiteX1" fmla="*/ 187761 w 375522"/>
              <a:gd name="connsiteY1" fmla="*/ 0 h 279299"/>
              <a:gd name="connsiteX2" fmla="*/ 375522 w 375522"/>
              <a:gd name="connsiteY2" fmla="*/ 279299 h 279299"/>
              <a:gd name="connsiteX3" fmla="*/ 0 w 375522"/>
              <a:gd name="connsiteY3" fmla="*/ 279299 h 279299"/>
              <a:gd name="connsiteX0-1" fmla="*/ 0 w 378261"/>
              <a:gd name="connsiteY0-2" fmla="*/ 288824 h 288824"/>
              <a:gd name="connsiteX1-3" fmla="*/ 378261 w 378261"/>
              <a:gd name="connsiteY1-4" fmla="*/ 0 h 288824"/>
              <a:gd name="connsiteX2-5" fmla="*/ 375522 w 378261"/>
              <a:gd name="connsiteY2-6" fmla="*/ 288824 h 288824"/>
              <a:gd name="connsiteX3-7" fmla="*/ 0 w 378261"/>
              <a:gd name="connsiteY3-8" fmla="*/ 288824 h 288824"/>
              <a:gd name="connsiteX0-9" fmla="*/ 0 w 235386"/>
              <a:gd name="connsiteY0-10" fmla="*/ 279299 h 288824"/>
              <a:gd name="connsiteX1-11" fmla="*/ 235386 w 235386"/>
              <a:gd name="connsiteY1-12" fmla="*/ 0 h 288824"/>
              <a:gd name="connsiteX2-13" fmla="*/ 232647 w 235386"/>
              <a:gd name="connsiteY2-14" fmla="*/ 288824 h 288824"/>
              <a:gd name="connsiteX3-15" fmla="*/ 0 w 235386"/>
              <a:gd name="connsiteY3-16" fmla="*/ 279299 h 288824"/>
              <a:gd name="connsiteX0-17" fmla="*/ 0 w 244911"/>
              <a:gd name="connsiteY0-18" fmla="*/ 336449 h 336449"/>
              <a:gd name="connsiteX1-19" fmla="*/ 244911 w 244911"/>
              <a:gd name="connsiteY1-20" fmla="*/ 0 h 336449"/>
              <a:gd name="connsiteX2-21" fmla="*/ 242172 w 244911"/>
              <a:gd name="connsiteY2-22" fmla="*/ 288824 h 336449"/>
              <a:gd name="connsiteX3-23" fmla="*/ 0 w 244911"/>
              <a:gd name="connsiteY3-24" fmla="*/ 336449 h 336449"/>
              <a:gd name="connsiteX0-25" fmla="*/ 0 w 244911"/>
              <a:gd name="connsiteY0-26" fmla="*/ 336449 h 393599"/>
              <a:gd name="connsiteX1-27" fmla="*/ 244911 w 244911"/>
              <a:gd name="connsiteY1-28" fmla="*/ 0 h 393599"/>
              <a:gd name="connsiteX2-29" fmla="*/ 242172 w 244911"/>
              <a:gd name="connsiteY2-30" fmla="*/ 393599 h 393599"/>
              <a:gd name="connsiteX3-31" fmla="*/ 0 w 244911"/>
              <a:gd name="connsiteY3-32" fmla="*/ 336449 h 393599"/>
            </a:gdLst>
            <a:ahLst/>
            <a:cxnLst>
              <a:cxn ang="0">
                <a:pos x="connsiteX0-1" y="connsiteY0-2"/>
              </a:cxn>
              <a:cxn ang="0">
                <a:pos x="connsiteX1-3" y="connsiteY1-4"/>
              </a:cxn>
              <a:cxn ang="0">
                <a:pos x="connsiteX2-5" y="connsiteY2-6"/>
              </a:cxn>
              <a:cxn ang="0">
                <a:pos x="connsiteX3-7" y="connsiteY3-8"/>
              </a:cxn>
            </a:cxnLst>
            <a:rect l="l" t="t" r="r" b="b"/>
            <a:pathLst>
              <a:path w="244911" h="393599">
                <a:moveTo>
                  <a:pt x="0" y="336449"/>
                </a:moveTo>
                <a:lnTo>
                  <a:pt x="244911" y="0"/>
                </a:lnTo>
                <a:lnTo>
                  <a:pt x="242172" y="393599"/>
                </a:lnTo>
                <a:lnTo>
                  <a:pt x="0" y="33644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7812732" y="451414"/>
            <a:ext cx="244911" cy="393599"/>
          </a:xfrm>
          <a:custGeom>
            <a:avLst/>
            <a:gdLst>
              <a:gd name="connsiteX0" fmla="*/ 0 w 375522"/>
              <a:gd name="connsiteY0" fmla="*/ 279299 h 279299"/>
              <a:gd name="connsiteX1" fmla="*/ 187761 w 375522"/>
              <a:gd name="connsiteY1" fmla="*/ 0 h 279299"/>
              <a:gd name="connsiteX2" fmla="*/ 375522 w 375522"/>
              <a:gd name="connsiteY2" fmla="*/ 279299 h 279299"/>
              <a:gd name="connsiteX3" fmla="*/ 0 w 375522"/>
              <a:gd name="connsiteY3" fmla="*/ 279299 h 279299"/>
              <a:gd name="connsiteX0-1" fmla="*/ 0 w 378261"/>
              <a:gd name="connsiteY0-2" fmla="*/ 288824 h 288824"/>
              <a:gd name="connsiteX1-3" fmla="*/ 378261 w 378261"/>
              <a:gd name="connsiteY1-4" fmla="*/ 0 h 288824"/>
              <a:gd name="connsiteX2-5" fmla="*/ 375522 w 378261"/>
              <a:gd name="connsiteY2-6" fmla="*/ 288824 h 288824"/>
              <a:gd name="connsiteX3-7" fmla="*/ 0 w 378261"/>
              <a:gd name="connsiteY3-8" fmla="*/ 288824 h 288824"/>
              <a:gd name="connsiteX0-9" fmla="*/ 0 w 235386"/>
              <a:gd name="connsiteY0-10" fmla="*/ 279299 h 288824"/>
              <a:gd name="connsiteX1-11" fmla="*/ 235386 w 235386"/>
              <a:gd name="connsiteY1-12" fmla="*/ 0 h 288824"/>
              <a:gd name="connsiteX2-13" fmla="*/ 232647 w 235386"/>
              <a:gd name="connsiteY2-14" fmla="*/ 288824 h 288824"/>
              <a:gd name="connsiteX3-15" fmla="*/ 0 w 235386"/>
              <a:gd name="connsiteY3-16" fmla="*/ 279299 h 288824"/>
              <a:gd name="connsiteX0-17" fmla="*/ 0 w 244911"/>
              <a:gd name="connsiteY0-18" fmla="*/ 336449 h 336449"/>
              <a:gd name="connsiteX1-19" fmla="*/ 244911 w 244911"/>
              <a:gd name="connsiteY1-20" fmla="*/ 0 h 336449"/>
              <a:gd name="connsiteX2-21" fmla="*/ 242172 w 244911"/>
              <a:gd name="connsiteY2-22" fmla="*/ 288824 h 336449"/>
              <a:gd name="connsiteX3-23" fmla="*/ 0 w 244911"/>
              <a:gd name="connsiteY3-24" fmla="*/ 336449 h 336449"/>
              <a:gd name="connsiteX0-25" fmla="*/ 0 w 244911"/>
              <a:gd name="connsiteY0-26" fmla="*/ 336449 h 393599"/>
              <a:gd name="connsiteX1-27" fmla="*/ 244911 w 244911"/>
              <a:gd name="connsiteY1-28" fmla="*/ 0 h 393599"/>
              <a:gd name="connsiteX2-29" fmla="*/ 242172 w 244911"/>
              <a:gd name="connsiteY2-30" fmla="*/ 393599 h 393599"/>
              <a:gd name="connsiteX3-31" fmla="*/ 0 w 244911"/>
              <a:gd name="connsiteY3-32" fmla="*/ 336449 h 393599"/>
            </a:gdLst>
            <a:ahLst/>
            <a:cxnLst>
              <a:cxn ang="0">
                <a:pos x="connsiteX0-1" y="connsiteY0-2"/>
              </a:cxn>
              <a:cxn ang="0">
                <a:pos x="connsiteX1-3" y="connsiteY1-4"/>
              </a:cxn>
              <a:cxn ang="0">
                <a:pos x="connsiteX2-5" y="connsiteY2-6"/>
              </a:cxn>
              <a:cxn ang="0">
                <a:pos x="connsiteX3-7" y="connsiteY3-8"/>
              </a:cxn>
            </a:cxnLst>
            <a:rect l="l" t="t" r="r" b="b"/>
            <a:pathLst>
              <a:path w="244911" h="393599">
                <a:moveTo>
                  <a:pt x="0" y="336449"/>
                </a:moveTo>
                <a:lnTo>
                  <a:pt x="244911" y="0"/>
                </a:lnTo>
                <a:lnTo>
                  <a:pt x="242172" y="393599"/>
                </a:lnTo>
                <a:lnTo>
                  <a:pt x="0" y="33644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 y="740238"/>
            <a:ext cx="12215887" cy="4364154"/>
          </a:xfrm>
          <a:prstGeom prst="rect">
            <a:avLst/>
          </a:prstGeom>
          <a:blipFill>
            <a:blip r:embed="rId1" cstate="print"/>
            <a:stretch>
              <a:fillRect/>
            </a:stretch>
          </a:blipFill>
          <a:ln>
            <a:noFill/>
          </a:ln>
          <a:effectLst>
            <a:outerShdw blurRad="203200" dist="165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38622" y="4402725"/>
            <a:ext cx="5688632" cy="1403333"/>
          </a:xfrm>
          <a:prstGeom prst="roundRect">
            <a:avLst>
              <a:gd name="adj" fmla="val 1356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0"/>
            <a:tileRect/>
          </a:gradFill>
          <a:ln w="38100">
            <a:gradFill>
              <a:gsLst>
                <a:gs pos="0">
                  <a:srgbClr val="00B0F0"/>
                </a:gs>
                <a:gs pos="50000">
                  <a:srgbClr val="0070C0"/>
                </a:gs>
                <a:gs pos="100000">
                  <a:schemeClr val="tx2">
                    <a:lumMod val="75000"/>
                  </a:schemeClr>
                </a:gs>
              </a:gsLst>
              <a:lin ang="5400000" scaled="0"/>
            </a:gradFill>
          </a:ln>
          <a:effectLst>
            <a:outerShdw blurRad="88900" dist="88900" dir="732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Audiomachine - Breath And Life - 加长版纯音乐.mp3">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cstate="print"/>
          <a:stretch>
            <a:fillRect/>
          </a:stretch>
        </p:blipFill>
        <p:spPr>
          <a:xfrm>
            <a:off x="10091193" y="-1699613"/>
            <a:ext cx="609600" cy="609741"/>
          </a:xfrm>
          <a:prstGeom prst="rect">
            <a:avLst/>
          </a:prstGeom>
        </p:spPr>
      </p:pic>
      <p:sp>
        <p:nvSpPr>
          <p:cNvPr id="5" name="矩形 4"/>
          <p:cNvSpPr/>
          <p:nvPr/>
        </p:nvSpPr>
        <p:spPr>
          <a:xfrm>
            <a:off x="8054904" y="460939"/>
            <a:ext cx="3224878" cy="4959819"/>
          </a:xfrm>
          <a:prstGeom prst="rect">
            <a:avLst/>
          </a:prstGeom>
          <a:gradFill flip="none" rotWithShape="1">
            <a:gsLst>
              <a:gs pos="0">
                <a:srgbClr val="0070C0">
                  <a:shade val="30000"/>
                  <a:satMod val="115000"/>
                </a:srgbClr>
              </a:gs>
              <a:gs pos="47000">
                <a:srgbClr val="0070C0">
                  <a:shade val="67500"/>
                  <a:satMod val="115000"/>
                </a:srgbClr>
              </a:gs>
              <a:gs pos="100000">
                <a:srgbClr val="0070C0">
                  <a:shade val="100000"/>
                  <a:satMod val="115000"/>
                </a:srgbClr>
              </a:gs>
            </a:gsLst>
            <a:lin ang="2700000" scaled="1"/>
            <a:tileRect/>
          </a:gradFill>
          <a:ln>
            <a:noFill/>
          </a:ln>
          <a:effectLst>
            <a:outerShdw blurRad="2286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169372" y="4552893"/>
            <a:ext cx="5343368" cy="1322070"/>
          </a:xfrm>
          <a:prstGeom prst="rect">
            <a:avLst/>
          </a:prstGeom>
        </p:spPr>
        <p:txBody>
          <a:bodyPr wrap="square">
            <a:spAutoFit/>
          </a:bodyPr>
          <a:lstStyle/>
          <a:p>
            <a:pPr>
              <a:defRPr/>
            </a:pPr>
            <a:r>
              <a:rPr lang="zh-CN" altLang="en-US" sz="4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卫生健康系统信用体系        信息化建设方案</a:t>
            </a:r>
            <a:endParaRPr lang="zh-CN" altLang="en-US" sz="4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7247334" y="5581301"/>
            <a:ext cx="4578288" cy="646331"/>
          </a:xfrm>
          <a:prstGeom prst="rect">
            <a:avLst/>
          </a:prstGeom>
        </p:spPr>
        <p:txBody>
          <a:bodyPr wrap="square">
            <a:spAutoFit/>
          </a:bodyPr>
          <a:lstStyle/>
          <a:p>
            <a:pPr>
              <a:defRPr/>
            </a:pPr>
            <a:r>
              <a:rPr lang="zh-CN" altLang="en-US" sz="3600" kern="100" dirty="0" smtClean="0">
                <a:latin typeface="微软雅黑" panose="020B0503020204020204" pitchFamily="34" charset="-122"/>
                <a:ea typeface="微软雅黑" panose="020B0503020204020204" pitchFamily="34" charset="-122"/>
                <a:cs typeface="Times New Roman" panose="02020603050405020304" pitchFamily="18" charset="0"/>
              </a:rPr>
              <a:t>创新</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600" kern="100" dirty="0" smtClean="0">
                <a:latin typeface="微软雅黑" panose="020B0503020204020204" pitchFamily="34" charset="-122"/>
                <a:ea typeface="微软雅黑" panose="020B0503020204020204" pitchFamily="34" charset="-122"/>
                <a:cs typeface="Times New Roman" panose="02020603050405020304" pitchFamily="18" charset="0"/>
              </a:rPr>
              <a:t>品质</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600" kern="100" dirty="0" smtClean="0">
                <a:latin typeface="微软雅黑" panose="020B0503020204020204" pitchFamily="34" charset="-122"/>
                <a:ea typeface="微软雅黑" panose="020B0503020204020204" pitchFamily="34" charset="-122"/>
                <a:cs typeface="Times New Roman" panose="02020603050405020304" pitchFamily="18" charset="0"/>
              </a:rPr>
              <a:t>诚信</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600" kern="100" dirty="0" smtClean="0">
                <a:latin typeface="微软雅黑" panose="020B0503020204020204" pitchFamily="34" charset="-122"/>
                <a:ea typeface="微软雅黑" panose="020B0503020204020204" pitchFamily="34" charset="-122"/>
                <a:cs typeface="Times New Roman" panose="02020603050405020304" pitchFamily="18" charset="0"/>
              </a:rPr>
              <a:t>共赢</a:t>
            </a:r>
            <a:endPar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p:nvPr/>
        </p:nvSpPr>
        <p:spPr>
          <a:xfrm>
            <a:off x="8498730" y="4293890"/>
            <a:ext cx="2354106" cy="276999"/>
          </a:xfrm>
          <a:prstGeom prst="rect">
            <a:avLst/>
          </a:prstGeom>
        </p:spPr>
        <p:txBody>
          <a:bodyPr wrap="none">
            <a:spAutoFit/>
          </a:body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INTRODUCE CORPORATION</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9005313" y="3678337"/>
            <a:ext cx="1478280" cy="614045"/>
          </a:xfrm>
          <a:prstGeom prst="rect">
            <a:avLst/>
          </a:prstGeom>
        </p:spPr>
        <p:txBody>
          <a:bodyPr wrap="none">
            <a:spAutoFit/>
          </a:bodyPr>
          <a:lstStyle/>
          <a:p>
            <a:pPr algn="ctr"/>
            <a:r>
              <a:rPr lang="zh-CN" altLang="en-US" sz="3400" b="1" dirty="0">
                <a:solidFill>
                  <a:schemeClr val="bg1"/>
                </a:solidFill>
                <a:latin typeface="微软雅黑" panose="020B0503020204020204" pitchFamily="34" charset="-122"/>
                <a:ea typeface="微软雅黑" panose="020B0503020204020204" pitchFamily="34" charset="-122"/>
              </a:rPr>
              <a:t>威尔信 </a:t>
            </a:r>
            <a:endParaRPr lang="zh-CN" altLang="en-US" sz="3400"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8636914" y="4581922"/>
            <a:ext cx="2077813" cy="276999"/>
          </a:xfrm>
          <a:prstGeom prst="rect">
            <a:avLst/>
          </a:prstGeom>
        </p:spPr>
        <p:txBody>
          <a:bodyPr wrap="none">
            <a:spAutoFit/>
          </a:body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诚信铸就品质 创新引领未来</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205286" y="7892388"/>
            <a:ext cx="933987" cy="390050"/>
          </a:xfrm>
          <a:prstGeom prst="rect">
            <a:avLst/>
          </a:prstGeom>
          <a:noFill/>
        </p:spPr>
        <p:txBody>
          <a:bodyPr wrap="none" lIns="81477" tIns="40739" rIns="81477" bIns="40739" rtlCol="0">
            <a:spAutoFit/>
          </a:bodyPr>
          <a:lstStyle/>
          <a:p>
            <a:r>
              <a:rPr lang="zh-CN" altLang="en-US" sz="2000" dirty="0" smtClean="0">
                <a:latin typeface="微软雅黑" panose="020B0503020204020204" pitchFamily="34" charset="-122"/>
                <a:ea typeface="微软雅黑" panose="020B0503020204020204" pitchFamily="34" charset="-122"/>
              </a:rPr>
              <a:t>延迟符</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1500"/>
                                        <p:tgtEl>
                                          <p:spTgt spid="40"/>
                                        </p:tgtEl>
                                      </p:cBhvr>
                                    </p:animEffect>
                                  </p:childTnLst>
                                </p:cTn>
                              </p:par>
                            </p:childTnLst>
                          </p:cTn>
                        </p:par>
                        <p:par>
                          <p:cTn id="11" fill="hold">
                            <p:stCondLst>
                              <p:cond delay="1500"/>
                            </p:stCondLst>
                            <p:childTnLst>
                              <p:par>
                                <p:cTn id="12" presetID="2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750"/>
                                        <p:tgtEl>
                                          <p:spTgt spid="9"/>
                                        </p:tgtEl>
                                      </p:cBhvr>
                                    </p:animEffect>
                                  </p:childTnLst>
                                </p:cTn>
                              </p:par>
                            </p:childTnLst>
                          </p:cTn>
                        </p:par>
                        <p:par>
                          <p:cTn id="15" fill="hold">
                            <p:stCondLst>
                              <p:cond delay="2500"/>
                            </p:stCondLst>
                            <p:childTnLst>
                              <p:par>
                                <p:cTn id="16" presetID="22" presetClass="entr" presetSubtype="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750"/>
                                        <p:tgtEl>
                                          <p:spTgt spid="5"/>
                                        </p:tgtEl>
                                      </p:cBhvr>
                                    </p:animEffect>
                                  </p:childTnLst>
                                </p:cTn>
                              </p:par>
                            </p:childTnLst>
                          </p:cTn>
                        </p:par>
                        <p:par>
                          <p:cTn id="19" fill="hold">
                            <p:stCondLst>
                              <p:cond delay="3500"/>
                            </p:stCondLst>
                            <p:childTnLst>
                              <p:par>
                                <p:cTn id="20" presetID="22" presetClass="entr" presetSubtype="4"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down)">
                                      <p:cBhvr>
                                        <p:cTn id="22" dur="750"/>
                                        <p:tgtEl>
                                          <p:spTgt spid="52"/>
                                        </p:tgtEl>
                                      </p:cBhvr>
                                    </p:animEffect>
                                  </p:childTnLst>
                                </p:cTn>
                              </p:par>
                            </p:childTnLst>
                          </p:cTn>
                        </p:par>
                        <p:par>
                          <p:cTn id="23" fill="hold">
                            <p:stCondLst>
                              <p:cond delay="4500"/>
                            </p:stCondLst>
                            <p:childTnLst>
                              <p:par>
                                <p:cTn id="24" presetID="14" presetClass="entr" presetSubtype="1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randombar(horizontal)">
                                      <p:cBhvr>
                                        <p:cTn id="26" dur="500"/>
                                        <p:tgtEl>
                                          <p:spTgt spid="53"/>
                                        </p:tgtEl>
                                      </p:cBhvr>
                                    </p:animEffect>
                                  </p:childTnLst>
                                </p:cTn>
                              </p:par>
                            </p:childTnLst>
                          </p:cTn>
                        </p:par>
                        <p:par>
                          <p:cTn id="27" fill="hold">
                            <p:stCondLst>
                              <p:cond delay="5000"/>
                            </p:stCondLst>
                            <p:childTnLst>
                              <p:par>
                                <p:cTn id="28" presetID="14" presetClass="entr" presetSubtype="1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randombar(horizontal)">
                                      <p:cBhvr>
                                        <p:cTn id="30" dur="500"/>
                                        <p:tgtEl>
                                          <p:spTgt spid="7"/>
                                        </p:tgtEl>
                                      </p:cBhvr>
                                    </p:animEffect>
                                  </p:childTnLst>
                                </p:cTn>
                              </p:par>
                            </p:childTnLst>
                          </p:cTn>
                        </p:par>
                        <p:par>
                          <p:cTn id="31" fill="hold">
                            <p:stCondLst>
                              <p:cond delay="5500"/>
                            </p:stCondLst>
                            <p:childTnLst>
                              <p:par>
                                <p:cTn id="32" presetID="14" presetClass="entr" presetSubtype="10"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randombar(horizontal)">
                                      <p:cBhvr>
                                        <p:cTn id="34" dur="500"/>
                                        <p:tgtEl>
                                          <p:spTgt spid="54"/>
                                        </p:tgtEl>
                                      </p:cBhvr>
                                    </p:animEffect>
                                  </p:childTnLst>
                                </p:cTn>
                              </p:par>
                            </p:childTnLst>
                          </p:cTn>
                        </p:par>
                        <p:par>
                          <p:cTn id="35" fill="hold">
                            <p:stCondLst>
                              <p:cond delay="6000"/>
                            </p:stCondLst>
                            <p:childTnLst>
                              <p:par>
                                <p:cTn id="36" presetID="2" presetClass="entr" presetSubtype="8"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1500" fill="hold"/>
                                        <p:tgtEl>
                                          <p:spTgt spid="8"/>
                                        </p:tgtEl>
                                        <p:attrNameLst>
                                          <p:attrName>ppt_x</p:attrName>
                                        </p:attrNameLst>
                                      </p:cBhvr>
                                      <p:tavLst>
                                        <p:tav tm="0">
                                          <p:val>
                                            <p:strVal val="0-#ppt_w/2"/>
                                          </p:val>
                                        </p:tav>
                                        <p:tav tm="100000">
                                          <p:val>
                                            <p:strVal val="#ppt_x"/>
                                          </p:val>
                                        </p:tav>
                                      </p:tavLst>
                                    </p:anim>
                                    <p:anim calcmode="lin" valueType="num">
                                      <p:cBhvr additive="base">
                                        <p:cTn id="39" dur="1500" fill="hold"/>
                                        <p:tgtEl>
                                          <p:spTgt spid="8"/>
                                        </p:tgtEl>
                                        <p:attrNameLst>
                                          <p:attrName>ppt_y</p:attrName>
                                        </p:attrNameLst>
                                      </p:cBhvr>
                                      <p:tavLst>
                                        <p:tav tm="0">
                                          <p:val>
                                            <p:strVal val="#ppt_y"/>
                                          </p:val>
                                        </p:tav>
                                        <p:tav tm="100000">
                                          <p:val>
                                            <p:strVal val="#ppt_y"/>
                                          </p:val>
                                        </p:tav>
                                      </p:tavLst>
                                    </p:anim>
                                  </p:childTnLst>
                                </p:cTn>
                              </p:par>
                            </p:childTnLst>
                          </p:cTn>
                        </p:par>
                        <p:par>
                          <p:cTn id="40" fill="hold">
                            <p:stCondLst>
                              <p:cond delay="7500"/>
                            </p:stCondLst>
                            <p:childTnLst>
                              <p:par>
                                <p:cTn id="41" presetID="38" presetClass="entr" presetSubtype="0" accel="50000" fill="hold" grpId="0" nodeType="afterEffect">
                                  <p:stCondLst>
                                    <p:cond delay="0"/>
                                  </p:stCondLst>
                                  <p:iterate type="lt">
                                    <p:tmPct val="50000"/>
                                  </p:iterate>
                                  <p:childTnLst>
                                    <p:set>
                                      <p:cBhvr>
                                        <p:cTn id="42" dur="1" fill="hold">
                                          <p:stCondLst>
                                            <p:cond delay="0"/>
                                          </p:stCondLst>
                                        </p:cTn>
                                        <p:tgtEl>
                                          <p:spTgt spid="50"/>
                                        </p:tgtEl>
                                        <p:attrNameLst>
                                          <p:attrName>style.visibility</p:attrName>
                                        </p:attrNameLst>
                                      </p:cBhvr>
                                      <p:to>
                                        <p:strVal val="visible"/>
                                      </p:to>
                                    </p:set>
                                    <p:set>
                                      <p:cBhvr>
                                        <p:cTn id="43" dur="455" fill="hold">
                                          <p:stCondLst>
                                            <p:cond delay="0"/>
                                          </p:stCondLst>
                                        </p:cTn>
                                        <p:tgtEl>
                                          <p:spTgt spid="50"/>
                                        </p:tgtEl>
                                        <p:attrNameLst>
                                          <p:attrName>style.rotation</p:attrName>
                                        </p:attrNameLst>
                                      </p:cBhvr>
                                      <p:to>
                                        <p:strVal val="-45.0"/>
                                      </p:to>
                                    </p:set>
                                    <p:anim calcmode="lin" valueType="num">
                                      <p:cBhvr>
                                        <p:cTn id="44" dur="455" fill="hold">
                                          <p:stCondLst>
                                            <p:cond delay="455"/>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45" dur="455"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46" dur="156" decel="50000" autoRev="1" fill="hold">
                                          <p:stCondLst>
                                            <p:cond delay="455"/>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47" dur="136" fill="hold">
                                          <p:stCondLst>
                                            <p:cond delay="864"/>
                                          </p:stCondLst>
                                        </p:cTn>
                                        <p:tgtEl>
                                          <p:spTgt spid="50"/>
                                        </p:tgtEl>
                                        <p:attrNameLst>
                                          <p:attrName>ppt_y</p:attrName>
                                        </p:attrNameLst>
                                      </p:cBhvr>
                                      <p:tavLst>
                                        <p:tav tm="0">
                                          <p:val>
                                            <p:strVal val="#ppt_y-(0.354*#ppt_w-0.172*#ppt_h)"/>
                                          </p:val>
                                        </p:tav>
                                        <p:tav tm="100000">
                                          <p:val>
                                            <p:strVal val="#ppt_y"/>
                                          </p:val>
                                        </p:tav>
                                      </p:tavLst>
                                    </p:anim>
                                  </p:childTnLst>
                                </p:cTn>
                              </p:par>
                            </p:childTnLst>
                          </p:cTn>
                        </p:par>
                        <p:par>
                          <p:cTn id="48" fill="hold">
                            <p:stCondLst>
                              <p:cond delay="19750"/>
                            </p:stCondLst>
                            <p:childTnLst>
                              <p:par>
                                <p:cTn id="49" presetID="2" presetClass="entr" presetSubtype="12" fill="hold" grpId="0" nodeType="afterEffect">
                                  <p:stCondLst>
                                    <p:cond delay="0"/>
                                  </p:stCondLst>
                                  <p:iterate type="lt">
                                    <p:tmPct val="10000"/>
                                  </p:iterate>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0-#ppt_w/2"/>
                                          </p:val>
                                        </p:tav>
                                        <p:tav tm="100000">
                                          <p:val>
                                            <p:strVal val="#ppt_x"/>
                                          </p:val>
                                        </p:tav>
                                      </p:tavLst>
                                    </p:anim>
                                    <p:anim calcmode="lin" valueType="num">
                                      <p:cBhvr additive="base">
                                        <p:cTn id="52" dur="500" fill="hold"/>
                                        <p:tgtEl>
                                          <p:spTgt spid="51"/>
                                        </p:tgtEl>
                                        <p:attrNameLst>
                                          <p:attrName>ppt_y</p:attrName>
                                        </p:attrNameLst>
                                      </p:cBhvr>
                                      <p:tavLst>
                                        <p:tav tm="0">
                                          <p:val>
                                            <p:strVal val="1+#ppt_h/2"/>
                                          </p:val>
                                        </p:tav>
                                        <p:tav tm="100000">
                                          <p:val>
                                            <p:strVal val="#ppt_y"/>
                                          </p:val>
                                        </p:tav>
                                      </p:tavLst>
                                    </p:anim>
                                  </p:childTnLst>
                                </p:cTn>
                              </p:par>
                            </p:childTnLst>
                          </p:cTn>
                        </p:par>
                        <p:par>
                          <p:cTn id="53" fill="hold">
                            <p:stCondLst>
                              <p:cond delay="2075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57" repeatCount="indefinite" fill="hold" display="0">
                  <p:stCondLst>
                    <p:cond delay="indefinite"/>
                  </p:stCondLst>
                  <p:endCondLst>
                    <p:cond evt="onStopAudio" delay="0">
                      <p:tgtEl>
                        <p:sldTgt/>
                      </p:tgtEl>
                    </p:cond>
                  </p:endCondLst>
                </p:cTn>
                <p:tgtEl>
                  <p:spTgt spid="3"/>
                </p:tgtEl>
              </p:cMediaNode>
            </p:video>
          </p:childTnLst>
        </p:cTn>
      </p:par>
    </p:tnLst>
    <p:bldLst>
      <p:bldP spid="52" grpId="0" animBg="1"/>
      <p:bldP spid="9" grpId="0" animBg="1"/>
      <p:bldP spid="40" grpId="0" animBg="1"/>
      <p:bldP spid="8" grpId="0" animBg="1"/>
      <p:bldP spid="5" grpId="0" animBg="1"/>
      <p:bldP spid="50" grpId="0"/>
      <p:bldP spid="51" grpId="0"/>
      <p:bldP spid="7" grpId="0"/>
      <p:bldP spid="53" grpId="0"/>
      <p:bldP spid="54"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8906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产品功能图</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目录编制</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微信图片_20190905102532.png"/>
          <p:cNvPicPr>
            <a:picLocks noChangeAspect="1"/>
          </p:cNvPicPr>
          <p:nvPr/>
        </p:nvPicPr>
        <p:blipFill>
          <a:blip r:embed="rId1" cstate="print"/>
          <a:stretch>
            <a:fillRect/>
          </a:stretch>
        </p:blipFill>
        <p:spPr>
          <a:xfrm>
            <a:off x="766445" y="730250"/>
            <a:ext cx="10900410" cy="59696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24809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信用档案</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6015355" y="4728210"/>
            <a:ext cx="5420360" cy="1138555"/>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sp>
        <p:nvSpPr>
          <p:cNvPr id="53" name="圆角矩形 52"/>
          <p:cNvSpPr/>
          <p:nvPr/>
        </p:nvSpPr>
        <p:spPr>
          <a:xfrm>
            <a:off x="6015355" y="2181860"/>
            <a:ext cx="5419725" cy="1138555"/>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sp>
        <p:nvSpPr>
          <p:cNvPr id="55" name="圆角矩形 54"/>
          <p:cNvSpPr/>
          <p:nvPr/>
        </p:nvSpPr>
        <p:spPr>
          <a:xfrm>
            <a:off x="1486694" y="4728064"/>
            <a:ext cx="3528392" cy="1138726"/>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sp>
        <p:nvSpPr>
          <p:cNvPr id="57" name="圆角矩形 56"/>
          <p:cNvSpPr/>
          <p:nvPr/>
        </p:nvSpPr>
        <p:spPr>
          <a:xfrm>
            <a:off x="1486694" y="2181642"/>
            <a:ext cx="3528392" cy="1138726"/>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grpSp>
        <p:nvGrpSpPr>
          <p:cNvPr id="58" name="Group 91"/>
          <p:cNvGrpSpPr/>
          <p:nvPr/>
        </p:nvGrpSpPr>
        <p:grpSpPr bwMode="auto">
          <a:xfrm>
            <a:off x="5398412" y="2569060"/>
            <a:ext cx="414580" cy="414307"/>
            <a:chOff x="936" y="1480"/>
            <a:chExt cx="1589" cy="1588"/>
          </a:xfrm>
        </p:grpSpPr>
        <p:grpSp>
          <p:nvGrpSpPr>
            <p:cNvPr id="59" name="组合 33"/>
            <p:cNvGrpSpPr/>
            <p:nvPr/>
          </p:nvGrpSpPr>
          <p:grpSpPr bwMode="auto">
            <a:xfrm>
              <a:off x="985" y="1584"/>
              <a:ext cx="1441" cy="1439"/>
              <a:chOff x="1754168" y="3653262"/>
              <a:chExt cx="1857599" cy="1857597"/>
            </a:xfrm>
          </p:grpSpPr>
          <p:sp>
            <p:nvSpPr>
              <p:cNvPr id="64" name="椭圆 63"/>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65" name="椭圆 64"/>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 name="椭圆 65"/>
              <p:cNvSpPr/>
              <p:nvPr/>
            </p:nvSpPr>
            <p:spPr>
              <a:xfrm>
                <a:off x="1890879" y="3789973"/>
                <a:ext cx="1584176" cy="1584174"/>
              </a:xfrm>
              <a:prstGeom prst="ellipse">
                <a:avLst/>
              </a:prstGeom>
              <a:solidFill>
                <a:srgbClr val="0070C0"/>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grpSp>
        <p:grpSp>
          <p:nvGrpSpPr>
            <p:cNvPr id="60" name="组合 4"/>
            <p:cNvGrpSpPr/>
            <p:nvPr/>
          </p:nvGrpSpPr>
          <p:grpSpPr bwMode="auto">
            <a:xfrm>
              <a:off x="936" y="1480"/>
              <a:ext cx="1589" cy="1588"/>
              <a:chOff x="3733576" y="3930057"/>
              <a:chExt cx="1801556" cy="1800152"/>
            </a:xfrm>
          </p:grpSpPr>
          <p:sp>
            <p:nvSpPr>
              <p:cNvPr id="61" name="椭圆 60"/>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2"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3"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67" name="文本框 10"/>
          <p:cNvSpPr txBox="1"/>
          <p:nvPr/>
        </p:nvSpPr>
        <p:spPr>
          <a:xfrm>
            <a:off x="1709933" y="2418646"/>
            <a:ext cx="982136" cy="769441"/>
          </a:xfrm>
          <a:prstGeom prst="rect">
            <a:avLst/>
          </a:prstGeom>
          <a:noFill/>
        </p:spPr>
        <p:txBody>
          <a:bodyPr wrap="square" rtlCol="0">
            <a:spAutoFit/>
          </a:bodyPr>
          <a:lstStyle/>
          <a:p>
            <a:pPr algn="ctr"/>
            <a:r>
              <a:rPr lang="en-US" altLang="zh-CN" sz="4400" dirty="0" smtClean="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rPr>
              <a:t>01</a:t>
            </a:r>
            <a:endParaRPr lang="zh-CN" altLang="en-US" sz="4400" dirty="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endParaRPr>
          </a:p>
        </p:txBody>
      </p:sp>
      <p:sp>
        <p:nvSpPr>
          <p:cNvPr id="69" name="文本框 16"/>
          <p:cNvSpPr txBox="1"/>
          <p:nvPr/>
        </p:nvSpPr>
        <p:spPr>
          <a:xfrm>
            <a:off x="1709933" y="4929574"/>
            <a:ext cx="982136" cy="768350"/>
          </a:xfrm>
          <a:prstGeom prst="rect">
            <a:avLst/>
          </a:prstGeom>
          <a:noFill/>
        </p:spPr>
        <p:txBody>
          <a:bodyPr wrap="square" rtlCol="0">
            <a:spAutoFit/>
          </a:bodyPr>
          <a:lstStyle/>
          <a:p>
            <a:pPr algn="ctr"/>
            <a:r>
              <a:rPr lang="en-US" altLang="zh-CN" sz="4400" dirty="0" smtClean="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rPr>
              <a:t>02</a:t>
            </a:r>
            <a:endParaRPr lang="zh-CN" altLang="en-US" sz="4400" dirty="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endParaRPr>
          </a:p>
        </p:txBody>
      </p:sp>
      <p:sp>
        <p:nvSpPr>
          <p:cNvPr id="71" name="文本框 49"/>
          <p:cNvSpPr txBox="1"/>
          <p:nvPr/>
        </p:nvSpPr>
        <p:spPr>
          <a:xfrm>
            <a:off x="2638821" y="2474072"/>
            <a:ext cx="2088233" cy="583565"/>
          </a:xfrm>
          <a:prstGeom prst="rect">
            <a:avLst/>
          </a:prstGeom>
          <a:noFill/>
        </p:spPr>
        <p:txBody>
          <a:bodyPr wrap="square"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信用档案</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文本框 49"/>
          <p:cNvSpPr txBox="1"/>
          <p:nvPr/>
        </p:nvSpPr>
        <p:spPr>
          <a:xfrm>
            <a:off x="2638822" y="4955210"/>
            <a:ext cx="2077890" cy="583565"/>
          </a:xfrm>
          <a:prstGeom prst="rect">
            <a:avLst/>
          </a:prstGeom>
          <a:noFill/>
        </p:spPr>
        <p:txBody>
          <a:bodyPr wrap="square"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档案管理</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矩形 74"/>
          <p:cNvSpPr/>
          <p:nvPr/>
        </p:nvSpPr>
        <p:spPr>
          <a:xfrm>
            <a:off x="6015990" y="2131695"/>
            <a:ext cx="5344795" cy="1383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tabLst>
                <a:tab pos="1358900" algn="l"/>
              </a:tabLs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信用档案录入</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tabLst>
                <a:tab pos="1358900" algn="l"/>
              </a:tabLst>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1.单位录入</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tabLst>
                <a:tab pos="1358900" algn="l"/>
              </a:tabLst>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2.个人录入</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tabLst>
                <a:tab pos="1358900" algn="l"/>
              </a:tabLst>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5" name="Group 91"/>
          <p:cNvGrpSpPr/>
          <p:nvPr/>
        </p:nvGrpSpPr>
        <p:grpSpPr bwMode="auto">
          <a:xfrm>
            <a:off x="5398412" y="5135796"/>
            <a:ext cx="414580" cy="414307"/>
            <a:chOff x="936" y="1480"/>
            <a:chExt cx="1589" cy="1588"/>
          </a:xfrm>
        </p:grpSpPr>
        <p:grpSp>
          <p:nvGrpSpPr>
            <p:cNvPr id="86" name="组合 33"/>
            <p:cNvGrpSpPr/>
            <p:nvPr/>
          </p:nvGrpSpPr>
          <p:grpSpPr bwMode="auto">
            <a:xfrm>
              <a:off x="985" y="1584"/>
              <a:ext cx="1441" cy="1439"/>
              <a:chOff x="1754168" y="3653262"/>
              <a:chExt cx="1857599" cy="1857597"/>
            </a:xfrm>
          </p:grpSpPr>
          <p:sp>
            <p:nvSpPr>
              <p:cNvPr id="91" name="椭圆 9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92" name="椭圆 9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椭圆 92"/>
              <p:cNvSpPr/>
              <p:nvPr/>
            </p:nvSpPr>
            <p:spPr>
              <a:xfrm>
                <a:off x="1890879" y="3789973"/>
                <a:ext cx="1584176" cy="1584174"/>
              </a:xfrm>
              <a:prstGeom prst="ellipse">
                <a:avLst/>
              </a:prstGeom>
              <a:solidFill>
                <a:srgbClr val="0070C0"/>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grpSp>
        <p:grpSp>
          <p:nvGrpSpPr>
            <p:cNvPr id="87" name="组合 4"/>
            <p:cNvGrpSpPr/>
            <p:nvPr/>
          </p:nvGrpSpPr>
          <p:grpSpPr bwMode="auto">
            <a:xfrm>
              <a:off x="936" y="1480"/>
              <a:ext cx="1589" cy="1588"/>
              <a:chOff x="3733576" y="3930057"/>
              <a:chExt cx="1801556" cy="1800152"/>
            </a:xfrm>
          </p:grpSpPr>
          <p:sp>
            <p:nvSpPr>
              <p:cNvPr id="88" name="椭圆 8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104" name="矩形 103"/>
          <p:cNvSpPr/>
          <p:nvPr/>
        </p:nvSpPr>
        <p:spPr>
          <a:xfrm>
            <a:off x="6097905" y="4735830"/>
            <a:ext cx="5337175" cy="1383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tabLst>
                <a:tab pos="1358900" algn="l"/>
              </a:tabLst>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信用档案管理</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tabLst>
                <a:tab pos="1358900" algn="l"/>
              </a:tabLst>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1.信用档案变更     2.信用档案删除</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tabLst>
                <a:tab pos="1358900" algn="l"/>
              </a:tabLst>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3.信用档案导入     4.信用档案交互</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tabLst>
                <a:tab pos="1358900" algn="l"/>
              </a:tabLst>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TextBox 105"/>
          <p:cNvSpPr txBox="1"/>
          <p:nvPr/>
        </p:nvSpPr>
        <p:spPr>
          <a:xfrm>
            <a:off x="2188630" y="7894216"/>
            <a:ext cx="856239" cy="358954"/>
          </a:xfrm>
          <a:prstGeom prst="rect">
            <a:avLst/>
          </a:prstGeom>
          <a:noFill/>
        </p:spPr>
        <p:txBody>
          <a:bodyPr wrap="none" lIns="81079" tIns="40540" rIns="81079" bIns="40540" rtlCol="0">
            <a:spAutoFit/>
          </a:bodyPr>
          <a:lstStyle/>
          <a:p>
            <a:r>
              <a:rPr lang="zh-CN" altLang="en-US" dirty="0" smtClean="0"/>
              <a:t>延迟符</a:t>
            </a:r>
            <a:endParaRPr lang="zh-CN" altLang="en-US" dirty="0"/>
          </a:p>
        </p:txBody>
      </p:sp>
      <p:sp>
        <p:nvSpPr>
          <p:cNvPr id="4" name="圆角矩形 3"/>
          <p:cNvSpPr/>
          <p:nvPr/>
        </p:nvSpPr>
        <p:spPr>
          <a:xfrm>
            <a:off x="1486535" y="742315"/>
            <a:ext cx="10024110" cy="1138555"/>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marL="0" indent="408305" eaLnBrk="1" latinLnBrk="0" hangingPunct="1">
              <a:lnSpc>
                <a:spcPct val="150000"/>
              </a:lnSpc>
            </a:pPr>
            <a:r>
              <a:rPr lang="zh-CN" sz="1600">
                <a:solidFill>
                  <a:schemeClr val="tx1"/>
                </a:solidFill>
                <a:latin typeface="+mn-ea"/>
                <a:sym typeface="+mn-ea"/>
              </a:rPr>
              <a:t>信息提供单位应以居民身份证号码、法人和其他组织统一社会信用代码等作为识别信息主体的标识码，按照信用信息目录规范记录信用信息，根据有关标准标明失信程度,建立健全本行政区域的信息主体信用档案。</a:t>
            </a:r>
            <a:endParaRPr lang="zh-CN" altLang="en-US" sz="16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0-#ppt_w/2"/>
                                          </p:val>
                                        </p:tav>
                                        <p:tav tm="100000">
                                          <p:val>
                                            <p:strVal val="#ppt_x"/>
                                          </p:val>
                                        </p:tav>
                                      </p:tavLst>
                                    </p:anim>
                                    <p:anim calcmode="lin" valueType="num">
                                      <p:cBhvr additive="base">
                                        <p:cTn id="12" dur="500" fill="hold"/>
                                        <p:tgtEl>
                                          <p:spTgt spid="5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fill="hold"/>
                                        <p:tgtEl>
                                          <p:spTgt spid="55"/>
                                        </p:tgtEl>
                                        <p:attrNameLst>
                                          <p:attrName>ppt_x</p:attrName>
                                        </p:attrNameLst>
                                      </p:cBhvr>
                                      <p:tavLst>
                                        <p:tav tm="0">
                                          <p:val>
                                            <p:strVal val="0-#ppt_w/2"/>
                                          </p:val>
                                        </p:tav>
                                        <p:tav tm="100000">
                                          <p:val>
                                            <p:strVal val="#ppt_x"/>
                                          </p:val>
                                        </p:tav>
                                      </p:tavLst>
                                    </p:anim>
                                    <p:anim calcmode="lin" valueType="num">
                                      <p:cBhvr additive="base">
                                        <p:cTn id="17" dur="500" fill="hold"/>
                                        <p:tgtEl>
                                          <p:spTgt spid="5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fill="hold"/>
                                        <p:tgtEl>
                                          <p:spTgt spid="67"/>
                                        </p:tgtEl>
                                        <p:attrNameLst>
                                          <p:attrName>ppt_x</p:attrName>
                                        </p:attrNameLst>
                                      </p:cBhvr>
                                      <p:tavLst>
                                        <p:tav tm="0">
                                          <p:val>
                                            <p:strVal val="0-#ppt_w/2"/>
                                          </p:val>
                                        </p:tav>
                                        <p:tav tm="100000">
                                          <p:val>
                                            <p:strVal val="#ppt_x"/>
                                          </p:val>
                                        </p:tav>
                                      </p:tavLst>
                                    </p:anim>
                                    <p:anim calcmode="lin" valueType="num">
                                      <p:cBhvr additive="base">
                                        <p:cTn id="22" dur="500" fill="hold"/>
                                        <p:tgtEl>
                                          <p:spTgt spid="67"/>
                                        </p:tgtEl>
                                        <p:attrNameLst>
                                          <p:attrName>ppt_y</p:attrName>
                                        </p:attrNameLst>
                                      </p:cBhvr>
                                      <p:tavLst>
                                        <p:tav tm="0">
                                          <p:val>
                                            <p:strVal val="#ppt_y"/>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500" fill="hold"/>
                                        <p:tgtEl>
                                          <p:spTgt spid="71"/>
                                        </p:tgtEl>
                                        <p:attrNameLst>
                                          <p:attrName>ppt_x</p:attrName>
                                        </p:attrNameLst>
                                      </p:cBhvr>
                                      <p:tavLst>
                                        <p:tav tm="0">
                                          <p:val>
                                            <p:strVal val="#ppt_x"/>
                                          </p:val>
                                        </p:tav>
                                        <p:tav tm="100000">
                                          <p:val>
                                            <p:strVal val="#ppt_x"/>
                                          </p:val>
                                        </p:tav>
                                      </p:tavLst>
                                    </p:anim>
                                    <p:anim calcmode="lin" valueType="num">
                                      <p:cBhvr additive="base">
                                        <p:cTn id="26" dur="500" fill="hold"/>
                                        <p:tgtEl>
                                          <p:spTgt spid="71"/>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2" presetClass="entr" presetSubtype="8"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0-#ppt_w/2"/>
                                          </p:val>
                                        </p:tav>
                                        <p:tav tm="100000">
                                          <p:val>
                                            <p:strVal val="#ppt_x"/>
                                          </p:val>
                                        </p:tav>
                                      </p:tavLst>
                                    </p:anim>
                                    <p:anim calcmode="lin" valueType="num">
                                      <p:cBhvr additive="base">
                                        <p:cTn id="31" dur="500" fill="hold"/>
                                        <p:tgtEl>
                                          <p:spTgt spid="69"/>
                                        </p:tgtEl>
                                        <p:attrNameLst>
                                          <p:attrName>ppt_y</p:attrName>
                                        </p:attrNameLst>
                                      </p:cBhvr>
                                      <p:tavLst>
                                        <p:tav tm="0">
                                          <p:val>
                                            <p:strVal val="#ppt_y"/>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 calcmode="lin" valueType="num">
                                      <p:cBhvr additive="base">
                                        <p:cTn id="34" dur="500" fill="hold"/>
                                        <p:tgtEl>
                                          <p:spTgt spid="73"/>
                                        </p:tgtEl>
                                        <p:attrNameLst>
                                          <p:attrName>ppt_x</p:attrName>
                                        </p:attrNameLst>
                                      </p:cBhvr>
                                      <p:tavLst>
                                        <p:tav tm="0">
                                          <p:val>
                                            <p:strVal val="#ppt_x"/>
                                          </p:val>
                                        </p:tav>
                                        <p:tav tm="100000">
                                          <p:val>
                                            <p:strVal val="#ppt_x"/>
                                          </p:val>
                                        </p:tav>
                                      </p:tavLst>
                                    </p:anim>
                                    <p:anim calcmode="lin" valueType="num">
                                      <p:cBhvr additive="base">
                                        <p:cTn id="35" dur="500" fill="hold"/>
                                        <p:tgtEl>
                                          <p:spTgt spid="73"/>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par>
                          <p:cTn id="44" fill="hold">
                            <p:stCondLst>
                              <p:cond delay="3500"/>
                            </p:stCondLst>
                            <p:childTnLst>
                              <p:par>
                                <p:cTn id="45" presetID="2" presetClass="entr" presetSubtype="2" fill="hold" grpId="0" nodeType="after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fill="hold"/>
                                        <p:tgtEl>
                                          <p:spTgt spid="53"/>
                                        </p:tgtEl>
                                        <p:attrNameLst>
                                          <p:attrName>ppt_x</p:attrName>
                                        </p:attrNameLst>
                                      </p:cBhvr>
                                      <p:tavLst>
                                        <p:tav tm="0">
                                          <p:val>
                                            <p:strVal val="1+#ppt_w/2"/>
                                          </p:val>
                                        </p:tav>
                                        <p:tav tm="100000">
                                          <p:val>
                                            <p:strVal val="#ppt_x"/>
                                          </p:val>
                                        </p:tav>
                                      </p:tavLst>
                                    </p:anim>
                                    <p:anim calcmode="lin" valueType="num">
                                      <p:cBhvr additive="base">
                                        <p:cTn id="48" dur="500" fill="hold"/>
                                        <p:tgtEl>
                                          <p:spTgt spid="53"/>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2" presetClass="entr" presetSubtype="2"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additive="base">
                                        <p:cTn id="52" dur="500" fill="hold"/>
                                        <p:tgtEl>
                                          <p:spTgt spid="51"/>
                                        </p:tgtEl>
                                        <p:attrNameLst>
                                          <p:attrName>ppt_x</p:attrName>
                                        </p:attrNameLst>
                                      </p:cBhvr>
                                      <p:tavLst>
                                        <p:tav tm="0">
                                          <p:val>
                                            <p:strVal val="1+#ppt_w/2"/>
                                          </p:val>
                                        </p:tav>
                                        <p:tav tm="100000">
                                          <p:val>
                                            <p:strVal val="#ppt_x"/>
                                          </p:val>
                                        </p:tav>
                                      </p:tavLst>
                                    </p:anim>
                                    <p:anim calcmode="lin" valueType="num">
                                      <p:cBhvr additive="base">
                                        <p:cTn id="53" dur="500" fill="hold"/>
                                        <p:tgtEl>
                                          <p:spTgt spid="51"/>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2" fill="hold" grpId="0" nodeType="afterEffect">
                                  <p:stCondLst>
                                    <p:cond delay="0"/>
                                  </p:stCondLst>
                                  <p:childTnLst>
                                    <p:set>
                                      <p:cBhvr>
                                        <p:cTn id="56" dur="1" fill="hold">
                                          <p:stCondLst>
                                            <p:cond delay="0"/>
                                          </p:stCondLst>
                                        </p:cTn>
                                        <p:tgtEl>
                                          <p:spTgt spid="75"/>
                                        </p:tgtEl>
                                        <p:attrNameLst>
                                          <p:attrName>style.visibility</p:attrName>
                                        </p:attrNameLst>
                                      </p:cBhvr>
                                      <p:to>
                                        <p:strVal val="visible"/>
                                      </p:to>
                                    </p:set>
                                    <p:anim calcmode="lin" valueType="num">
                                      <p:cBhvr additive="base">
                                        <p:cTn id="57" dur="500" fill="hold"/>
                                        <p:tgtEl>
                                          <p:spTgt spid="75"/>
                                        </p:tgtEl>
                                        <p:attrNameLst>
                                          <p:attrName>ppt_x</p:attrName>
                                        </p:attrNameLst>
                                      </p:cBhvr>
                                      <p:tavLst>
                                        <p:tav tm="0">
                                          <p:val>
                                            <p:strVal val="1+#ppt_w/2"/>
                                          </p:val>
                                        </p:tav>
                                        <p:tav tm="100000">
                                          <p:val>
                                            <p:strVal val="#ppt_x"/>
                                          </p:val>
                                        </p:tav>
                                      </p:tavLst>
                                    </p:anim>
                                    <p:anim calcmode="lin" valueType="num">
                                      <p:cBhvr additive="base">
                                        <p:cTn id="58" dur="500" fill="hold"/>
                                        <p:tgtEl>
                                          <p:spTgt spid="75"/>
                                        </p:tgtEl>
                                        <p:attrNameLst>
                                          <p:attrName>ppt_y</p:attrName>
                                        </p:attrNameLst>
                                      </p:cBhvr>
                                      <p:tavLst>
                                        <p:tav tm="0">
                                          <p:val>
                                            <p:strVal val="#ppt_y"/>
                                          </p:val>
                                        </p:tav>
                                        <p:tav tm="100000">
                                          <p:val>
                                            <p:strVal val="#ppt_y"/>
                                          </p:val>
                                        </p:tav>
                                      </p:tavLst>
                                    </p:anim>
                                  </p:childTnLst>
                                </p:cTn>
                              </p:par>
                            </p:childTnLst>
                          </p:cTn>
                        </p:par>
                        <p:par>
                          <p:cTn id="59" fill="hold">
                            <p:stCondLst>
                              <p:cond delay="5000"/>
                            </p:stCondLst>
                            <p:childTnLst>
                              <p:par>
                                <p:cTn id="60" presetID="2" presetClass="entr" presetSubtype="2" fill="hold" grpId="0" nodeType="afterEffect">
                                  <p:stCondLst>
                                    <p:cond delay="0"/>
                                  </p:stCondLst>
                                  <p:childTnLst>
                                    <p:set>
                                      <p:cBhvr>
                                        <p:cTn id="61" dur="1" fill="hold">
                                          <p:stCondLst>
                                            <p:cond delay="0"/>
                                          </p:stCondLst>
                                        </p:cTn>
                                        <p:tgtEl>
                                          <p:spTgt spid="104"/>
                                        </p:tgtEl>
                                        <p:attrNameLst>
                                          <p:attrName>style.visibility</p:attrName>
                                        </p:attrNameLst>
                                      </p:cBhvr>
                                      <p:to>
                                        <p:strVal val="visible"/>
                                      </p:to>
                                    </p:set>
                                    <p:anim calcmode="lin" valueType="num">
                                      <p:cBhvr additive="base">
                                        <p:cTn id="62" dur="500" fill="hold"/>
                                        <p:tgtEl>
                                          <p:spTgt spid="104"/>
                                        </p:tgtEl>
                                        <p:attrNameLst>
                                          <p:attrName>ppt_x</p:attrName>
                                        </p:attrNameLst>
                                      </p:cBhvr>
                                      <p:tavLst>
                                        <p:tav tm="0">
                                          <p:val>
                                            <p:strVal val="1+#ppt_w/2"/>
                                          </p:val>
                                        </p:tav>
                                        <p:tav tm="100000">
                                          <p:val>
                                            <p:strVal val="#ppt_x"/>
                                          </p:val>
                                        </p:tav>
                                      </p:tavLst>
                                    </p:anim>
                                    <p:anim calcmode="lin" valueType="num">
                                      <p:cBhvr additive="base">
                                        <p:cTn id="63" dur="500" fill="hold"/>
                                        <p:tgtEl>
                                          <p:spTgt spid="104"/>
                                        </p:tgtEl>
                                        <p:attrNameLst>
                                          <p:attrName>ppt_y</p:attrName>
                                        </p:attrNameLst>
                                      </p:cBhvr>
                                      <p:tavLst>
                                        <p:tav tm="0">
                                          <p:val>
                                            <p:strVal val="#ppt_y"/>
                                          </p:val>
                                        </p:tav>
                                        <p:tav tm="100000">
                                          <p:val>
                                            <p:strVal val="#ppt_y"/>
                                          </p:val>
                                        </p:tav>
                                      </p:tavLst>
                                    </p:anim>
                                  </p:childTnLst>
                                </p:cTn>
                              </p:par>
                            </p:childTnLst>
                          </p:cTn>
                        </p:par>
                        <p:par>
                          <p:cTn id="64" fill="hold">
                            <p:stCondLst>
                              <p:cond delay="5500"/>
                            </p:stCondLst>
                            <p:childTnLst>
                              <p:par>
                                <p:cTn id="65" presetID="10" presetClass="entr" presetSubtype="0" fill="hold" grpId="0" nodeType="afterEffect">
                                  <p:stCondLst>
                                    <p:cond delay="0"/>
                                  </p:stCondLst>
                                  <p:childTnLst>
                                    <p:set>
                                      <p:cBhvr>
                                        <p:cTn id="66" dur="1" fill="hold">
                                          <p:stCondLst>
                                            <p:cond delay="0"/>
                                          </p:stCondLst>
                                        </p:cTn>
                                        <p:tgtEl>
                                          <p:spTgt spid="106"/>
                                        </p:tgtEl>
                                        <p:attrNameLst>
                                          <p:attrName>style.visibility</p:attrName>
                                        </p:attrNameLst>
                                      </p:cBhvr>
                                      <p:to>
                                        <p:strVal val="visible"/>
                                      </p:to>
                                    </p:set>
                                    <p:animEffect transition="in" filter="fade">
                                      <p:cBhvr>
                                        <p:cTn id="67" dur="500"/>
                                        <p:tgtEl>
                                          <p:spTgt spid="106"/>
                                        </p:tgtEl>
                                      </p:cBhvr>
                                    </p:animEffect>
                                  </p:childTnLst>
                                </p:cTn>
                              </p:par>
                            </p:childTnLst>
                          </p:cTn>
                        </p:par>
                        <p:par>
                          <p:cTn id="68" fill="hold">
                            <p:stCondLst>
                              <p:cond delay="6000"/>
                            </p:stCondLst>
                            <p:childTnLst>
                              <p:par>
                                <p:cTn id="69" presetID="2" presetClass="entr" presetSubtype="2" fill="hold" grpId="0" nodeType="after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500" fill="hold"/>
                                        <p:tgtEl>
                                          <p:spTgt spid="4"/>
                                        </p:tgtEl>
                                        <p:attrNameLst>
                                          <p:attrName>ppt_x</p:attrName>
                                        </p:attrNameLst>
                                      </p:cBhvr>
                                      <p:tavLst>
                                        <p:tav tm="0">
                                          <p:val>
                                            <p:strVal val="1+#ppt_w/2"/>
                                          </p:val>
                                        </p:tav>
                                        <p:tav tm="100000">
                                          <p:val>
                                            <p:strVal val="#ppt_x"/>
                                          </p:val>
                                        </p:tav>
                                      </p:tavLst>
                                    </p:anim>
                                    <p:anim calcmode="lin" valueType="num">
                                      <p:cBhvr additive="base">
                                        <p:cTn id="7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 grpId="0" bldLvl="0" animBg="1"/>
      <p:bldP spid="53" grpId="0" bldLvl="0" animBg="1"/>
      <p:bldP spid="55" grpId="0" bldLvl="0" animBg="1"/>
      <p:bldP spid="57" grpId="0" bldLvl="0" animBg="1"/>
      <p:bldP spid="67" grpId="0"/>
      <p:bldP spid="69" grpId="0"/>
      <p:bldP spid="71" grpId="0"/>
      <p:bldP spid="73" grpId="0"/>
      <p:bldP spid="75" grpId="0"/>
      <p:bldP spid="104" grpId="0"/>
      <p:bldP spid="106" grpId="0"/>
      <p:bldP spid="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8906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产品功能图</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信用档案</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4" descr="微信图片_20190905102537.png"/>
          <p:cNvPicPr>
            <a:picLocks noChangeAspect="1"/>
          </p:cNvPicPr>
          <p:nvPr/>
        </p:nvPicPr>
        <p:blipFill>
          <a:blip r:embed="rId1" cstate="print"/>
          <a:stretch>
            <a:fillRect/>
          </a:stretch>
        </p:blipFill>
        <p:spPr>
          <a:xfrm>
            <a:off x="1017270" y="891540"/>
            <a:ext cx="10154285" cy="5892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13753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正面信息管理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9400" y="39744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03700" y="39871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7"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18313" y="39617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47213" y="394905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1219200" y="1358265"/>
            <a:ext cx="9561830" cy="2336800"/>
          </a:xfrm>
          <a:prstGeom prst="rect">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3" name="Oval 4"/>
          <p:cNvSpPr>
            <a:spLocks noChangeArrowheads="1"/>
          </p:cNvSpPr>
          <p:nvPr/>
        </p:nvSpPr>
        <p:spPr bwMode="auto">
          <a:xfrm>
            <a:off x="1679575" y="409986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4" name="Oval 12"/>
          <p:cNvSpPr>
            <a:spLocks noChangeArrowheads="1"/>
          </p:cNvSpPr>
          <p:nvPr/>
        </p:nvSpPr>
        <p:spPr bwMode="auto">
          <a:xfrm>
            <a:off x="4343400" y="4122093"/>
            <a:ext cx="957263"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5" name="Oval 14"/>
          <p:cNvSpPr>
            <a:spLocks noChangeArrowheads="1"/>
          </p:cNvSpPr>
          <p:nvPr/>
        </p:nvSpPr>
        <p:spPr bwMode="auto">
          <a:xfrm>
            <a:off x="6959600" y="409986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6" name="Oval 16"/>
          <p:cNvSpPr>
            <a:spLocks noChangeArrowheads="1"/>
          </p:cNvSpPr>
          <p:nvPr/>
        </p:nvSpPr>
        <p:spPr bwMode="auto">
          <a:xfrm>
            <a:off x="9599613" y="4076055"/>
            <a:ext cx="955675" cy="960438"/>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grpSp>
        <p:nvGrpSpPr>
          <p:cNvPr id="17" name="Group 20"/>
          <p:cNvGrpSpPr/>
          <p:nvPr/>
        </p:nvGrpSpPr>
        <p:grpSpPr>
          <a:xfrm>
            <a:off x="1903149" y="4307868"/>
            <a:ext cx="535763" cy="539089"/>
            <a:chOff x="7971783" y="2080670"/>
            <a:chExt cx="401822" cy="404317"/>
          </a:xfrm>
          <a:solidFill>
            <a:schemeClr val="bg1"/>
          </a:solidFill>
        </p:grpSpPr>
        <p:sp>
          <p:nvSpPr>
            <p:cNvPr id="18"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19"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20" name="Group 23"/>
          <p:cNvGrpSpPr/>
          <p:nvPr/>
        </p:nvGrpSpPr>
        <p:grpSpPr>
          <a:xfrm>
            <a:off x="4582694" y="4366104"/>
            <a:ext cx="519123" cy="452567"/>
            <a:chOff x="7540014" y="4306907"/>
            <a:chExt cx="389342" cy="339426"/>
          </a:xfrm>
          <a:solidFill>
            <a:schemeClr val="bg1"/>
          </a:solidFill>
        </p:grpSpPr>
        <p:sp>
          <p:nvSpPr>
            <p:cNvPr id="21"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2"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3"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4"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5"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6"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7"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8" name="Rectangle 117"/>
            <p:cNvSpPr>
              <a:spLocks noChangeArrowheads="1"/>
            </p:cNvSpPr>
            <p:nvPr/>
          </p:nvSpPr>
          <p:spPr bwMode="auto">
            <a:xfrm>
              <a:off x="7589930" y="4421713"/>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9" name="Rectangle 118"/>
            <p:cNvSpPr>
              <a:spLocks noChangeArrowheads="1"/>
            </p:cNvSpPr>
            <p:nvPr/>
          </p:nvSpPr>
          <p:spPr bwMode="auto">
            <a:xfrm>
              <a:off x="7589930" y="4461645"/>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0" name="Rectangle 119"/>
            <p:cNvSpPr>
              <a:spLocks noChangeArrowheads="1"/>
            </p:cNvSpPr>
            <p:nvPr/>
          </p:nvSpPr>
          <p:spPr bwMode="auto">
            <a:xfrm>
              <a:off x="7589930" y="4506569"/>
              <a:ext cx="109814" cy="14975"/>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1" name="Rectangle 120"/>
            <p:cNvSpPr>
              <a:spLocks noChangeArrowheads="1"/>
            </p:cNvSpPr>
            <p:nvPr/>
          </p:nvSpPr>
          <p:spPr bwMode="auto">
            <a:xfrm>
              <a:off x="7589930" y="4548998"/>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32" name="Group 35"/>
          <p:cNvGrpSpPr/>
          <p:nvPr/>
        </p:nvGrpSpPr>
        <p:grpSpPr>
          <a:xfrm>
            <a:off x="9821513" y="4320112"/>
            <a:ext cx="505812" cy="502485"/>
            <a:chOff x="6853673" y="3715407"/>
            <a:chExt cx="379359" cy="376864"/>
          </a:xfrm>
          <a:solidFill>
            <a:schemeClr val="bg1"/>
          </a:solidFill>
        </p:grpSpPr>
        <p:sp>
          <p:nvSpPr>
            <p:cNvPr id="33"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4" name="Rectangle 151"/>
            <p:cNvSpPr>
              <a:spLocks noChangeArrowheads="1"/>
            </p:cNvSpPr>
            <p:nvPr/>
          </p:nvSpPr>
          <p:spPr bwMode="auto">
            <a:xfrm>
              <a:off x="6998429" y="3987447"/>
              <a:ext cx="22463" cy="42429"/>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5" name="Rectangle 152"/>
            <p:cNvSpPr>
              <a:spLocks noChangeArrowheads="1"/>
            </p:cNvSpPr>
            <p:nvPr/>
          </p:nvSpPr>
          <p:spPr bwMode="auto">
            <a:xfrm>
              <a:off x="7033370" y="3987447"/>
              <a:ext cx="19966" cy="42429"/>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6" name="Rectangle 153"/>
            <p:cNvSpPr>
              <a:spLocks noChangeArrowheads="1"/>
            </p:cNvSpPr>
            <p:nvPr/>
          </p:nvSpPr>
          <p:spPr bwMode="auto">
            <a:xfrm>
              <a:off x="7068311" y="3987447"/>
              <a:ext cx="19966" cy="42429"/>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7"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8"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9"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0"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1"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2" name="Rectangle 159"/>
            <p:cNvSpPr>
              <a:spLocks noChangeArrowheads="1"/>
            </p:cNvSpPr>
            <p:nvPr/>
          </p:nvSpPr>
          <p:spPr bwMode="auto">
            <a:xfrm>
              <a:off x="7040858" y="3750348"/>
              <a:ext cx="7488" cy="22463"/>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3"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4"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5"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6"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7"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8"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9" name="Rectangle 166"/>
            <p:cNvSpPr>
              <a:spLocks noChangeArrowheads="1"/>
            </p:cNvSpPr>
            <p:nvPr/>
          </p:nvSpPr>
          <p:spPr bwMode="auto">
            <a:xfrm>
              <a:off x="6893606" y="3890112"/>
              <a:ext cx="24958" cy="7488"/>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0" name="Rectangle 167"/>
            <p:cNvSpPr>
              <a:spLocks noChangeArrowheads="1"/>
            </p:cNvSpPr>
            <p:nvPr/>
          </p:nvSpPr>
          <p:spPr bwMode="auto">
            <a:xfrm>
              <a:off x="7170638" y="3892607"/>
              <a:ext cx="27454" cy="7488"/>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51" name="Group 54"/>
          <p:cNvGrpSpPr/>
          <p:nvPr/>
        </p:nvGrpSpPr>
        <p:grpSpPr>
          <a:xfrm>
            <a:off x="7242806" y="4368436"/>
            <a:ext cx="399325" cy="519123"/>
            <a:chOff x="6421904" y="4798576"/>
            <a:chExt cx="299494" cy="389342"/>
          </a:xfrm>
          <a:solidFill>
            <a:schemeClr val="bg1"/>
          </a:solidFill>
        </p:grpSpPr>
        <p:sp>
          <p:nvSpPr>
            <p:cNvPr id="52"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3"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sp>
        <p:nvSpPr>
          <p:cNvPr id="54" name="矩形 53"/>
          <p:cNvSpPr/>
          <p:nvPr/>
        </p:nvSpPr>
        <p:spPr>
          <a:xfrm>
            <a:off x="3903345" y="1453515"/>
            <a:ext cx="2756535" cy="428625"/>
          </a:xfrm>
          <a:prstGeom prst="rect">
            <a:avLst/>
          </a:prstGeom>
        </p:spPr>
        <p:txBody>
          <a:bodyPr wrap="square" lIns="91431" tIns="45716" rIns="91431" bIns="45716">
            <a:spAutoFit/>
          </a:bodyPr>
          <a:lstStyle/>
          <a:p>
            <a:pPr algn="r" defTabSz="914400" fontAlgn="auto">
              <a:spcBef>
                <a:spcPts val="0"/>
              </a:spcBef>
              <a:spcAft>
                <a:spcPts val="0"/>
              </a:spcAft>
              <a:buFontTx/>
              <a:buNone/>
              <a:defRPr/>
            </a:pPr>
            <a:r>
              <a:rPr lang="zh-CN" altLang="en-US" sz="2200" b="1" dirty="0">
                <a:solidFill>
                  <a:schemeClr val="bg1">
                    <a:lumMod val="95000"/>
                  </a:schemeClr>
                </a:solidFill>
                <a:latin typeface="微软雅黑" panose="020B0503020204020204" pitchFamily="34" charset="-122"/>
                <a:ea typeface="微软雅黑" panose="020B0503020204020204" pitchFamily="34" charset="-122"/>
              </a:rPr>
              <a:t>正面信息管理</a:t>
            </a:r>
            <a:endParaRPr lang="zh-CN" altLang="en-US" sz="2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564005" y="1834515"/>
            <a:ext cx="9217025" cy="189865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（一）市（区）级以上人民政府或者卫生健康等部门、法律法规授权具有管理公共事务职能的组织以及其他合法组织表彰、奖励、通报表扬和授予荣誉等信息；</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二）经各级人民政府及其部门、法律法规授权具有管理公共事务职能的组织以及其他合法组织认定的与卫生健康相关的义诊、扶贫、对口援助、抢险救灾、卫生应急、支边支农、重大社会活动保障、志愿服务、慈善捐赠活动等信息；</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（三）参与或组织无偿献血、自愿无偿捐献造血干细胞及组织器官、组织健康宣教、扶贫帮困等社会公益活动信息； </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（四）其他正面信息。</a:t>
            </a:r>
            <a:endParaRPr lang="zh-CN" altLang="en-US" sz="1400" dirty="0">
              <a:solidFill>
                <a:schemeClr val="bg1">
                  <a:lumMod val="95000"/>
                </a:schemeClr>
              </a:solidFill>
              <a:sym typeface="微软雅黑" panose="020B0503020204020204" pitchFamily="34" charset="-122"/>
            </a:endParaRPr>
          </a:p>
        </p:txBody>
      </p:sp>
      <p:sp>
        <p:nvSpPr>
          <p:cNvPr id="56" name="矩形 55"/>
          <p:cNvSpPr/>
          <p:nvPr/>
        </p:nvSpPr>
        <p:spPr>
          <a:xfrm>
            <a:off x="1172210" y="5174615"/>
            <a:ext cx="1971040" cy="428625"/>
          </a:xfrm>
          <a:prstGeom prst="rect">
            <a:avLst/>
          </a:prstGeom>
        </p:spPr>
        <p:txBody>
          <a:bodyPr wrap="square" lIns="91431" tIns="45716" rIns="91431" bIns="45716">
            <a:spAutoFit/>
          </a:bodyPr>
          <a:lstStyle/>
          <a:p>
            <a:pPr algn="ctr" defTabSz="913130">
              <a:buFontTx/>
              <a:buNone/>
            </a:pPr>
            <a:r>
              <a:rPr lang="en-US" altLang="zh-CN" sz="2200" b="1">
                <a:latin typeface="微软雅黑" panose="020B0503020204020204" pitchFamily="34" charset="-122"/>
                <a:ea typeface="微软雅黑" panose="020B0503020204020204" pitchFamily="34" charset="-122"/>
              </a:rPr>
              <a:t>正面信息录入</a:t>
            </a:r>
            <a:endParaRPr lang="en-US" altLang="zh-CN" sz="2200" b="1">
              <a:latin typeface="微软雅黑" panose="020B0503020204020204" pitchFamily="34" charset="-122"/>
              <a:ea typeface="微软雅黑" panose="020B0503020204020204" pitchFamily="34" charset="-122"/>
            </a:endParaRPr>
          </a:p>
        </p:txBody>
      </p:sp>
      <p:sp>
        <p:nvSpPr>
          <p:cNvPr id="57" name="矩形 47"/>
          <p:cNvSpPr>
            <a:spLocks noChangeArrowheads="1"/>
          </p:cNvSpPr>
          <p:nvPr/>
        </p:nvSpPr>
        <p:spPr bwMode="auto">
          <a:xfrm>
            <a:off x="1171575" y="5595293"/>
            <a:ext cx="1971675" cy="606425"/>
          </a:xfrm>
          <a:prstGeom prst="rect">
            <a:avLst/>
          </a:prstGeom>
          <a:noFill/>
          <a:ln>
            <a:noFill/>
          </a:ln>
        </p:spPr>
        <p:txBody>
          <a:bodyPr lIns="91431" tIns="45716" rIns="91431" bIns="45716">
            <a:spAutoFit/>
          </a:bodyPr>
          <a:lstStyle/>
          <a:p>
            <a:pPr algn="ctr" defTabSz="913130">
              <a:lnSpc>
                <a:spcPct val="120000"/>
              </a:lnSpc>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卫监部门录入有关正面信息。</a:t>
            </a:r>
            <a:endParaRPr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57"/>
          <p:cNvSpPr/>
          <p:nvPr/>
        </p:nvSpPr>
        <p:spPr>
          <a:xfrm>
            <a:off x="3812540" y="5174615"/>
            <a:ext cx="1968500" cy="428625"/>
          </a:xfrm>
          <a:prstGeom prst="rect">
            <a:avLst/>
          </a:prstGeom>
        </p:spPr>
        <p:txBody>
          <a:bodyPr wrap="square" lIns="91431" tIns="45716" rIns="91431" bIns="45716">
            <a:spAutoFit/>
          </a:bodyPr>
          <a:lstStyle/>
          <a:p>
            <a:pPr algn="ctr" defTabSz="913130">
              <a:buFontTx/>
              <a:buNone/>
            </a:pPr>
            <a:r>
              <a:rPr lang="en-US" altLang="zh-CN" sz="2200" b="1" dirty="0">
                <a:latin typeface="微软雅黑" panose="020B0503020204020204" pitchFamily="34" charset="-122"/>
                <a:ea typeface="微软雅黑" panose="020B0503020204020204" pitchFamily="34" charset="-122"/>
              </a:rPr>
              <a:t>正面信息</a:t>
            </a:r>
            <a:r>
              <a:rPr lang="zh-CN" altLang="en-US" sz="2200" b="1" dirty="0">
                <a:latin typeface="微软雅黑" panose="020B0503020204020204" pitchFamily="34" charset="-122"/>
                <a:ea typeface="微软雅黑" panose="020B0503020204020204" pitchFamily="34" charset="-122"/>
              </a:rPr>
              <a:t>申请</a:t>
            </a:r>
            <a:endParaRPr lang="zh-CN" altLang="en-US" sz="2200" b="1" dirty="0">
              <a:latin typeface="微软雅黑" panose="020B0503020204020204" pitchFamily="34" charset="-122"/>
              <a:ea typeface="微软雅黑" panose="020B0503020204020204" pitchFamily="34" charset="-122"/>
            </a:endParaRPr>
          </a:p>
        </p:txBody>
      </p:sp>
      <p:sp>
        <p:nvSpPr>
          <p:cNvPr id="59" name="矩形 47"/>
          <p:cNvSpPr>
            <a:spLocks noChangeArrowheads="1"/>
          </p:cNvSpPr>
          <p:nvPr/>
        </p:nvSpPr>
        <p:spPr bwMode="auto">
          <a:xfrm>
            <a:off x="3811588" y="5595293"/>
            <a:ext cx="1970087" cy="606425"/>
          </a:xfrm>
          <a:prstGeom prst="rect">
            <a:avLst/>
          </a:prstGeom>
          <a:noFill/>
          <a:ln>
            <a:noFill/>
          </a:ln>
        </p:spPr>
        <p:txBody>
          <a:bodyPr lIns="91431" tIns="45716" rIns="91431" bIns="45716">
            <a:spAutoFit/>
          </a:bodyPr>
          <a:lstStyle/>
          <a:p>
            <a:pPr algn="ctr" defTabSz="913130">
              <a:lnSpc>
                <a:spcPct val="120000"/>
              </a:lnSpc>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外部及有关单位及个人申请</a:t>
            </a:r>
            <a:endParaRPr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59"/>
          <p:cNvSpPr/>
          <p:nvPr/>
        </p:nvSpPr>
        <p:spPr>
          <a:xfrm>
            <a:off x="8892540" y="5174615"/>
            <a:ext cx="2541270" cy="428625"/>
          </a:xfrm>
          <a:prstGeom prst="rect">
            <a:avLst/>
          </a:prstGeom>
        </p:spPr>
        <p:txBody>
          <a:bodyPr wrap="square" lIns="91431" tIns="45716" rIns="91431" bIns="45716">
            <a:spAutoFit/>
          </a:bodyPr>
          <a:lstStyle/>
          <a:p>
            <a:pPr algn="ctr" defTabSz="913130">
              <a:buFontTx/>
              <a:buNone/>
            </a:pPr>
            <a:r>
              <a:rPr lang="en-US" altLang="zh-CN" sz="2200" b="1">
                <a:latin typeface="微软雅黑" panose="020B0503020204020204" pitchFamily="34" charset="-122"/>
                <a:ea typeface="微软雅黑" panose="020B0503020204020204" pitchFamily="34" charset="-122"/>
              </a:rPr>
              <a:t>正面信息综合管理</a:t>
            </a:r>
            <a:endParaRPr lang="en-US" altLang="zh-CN" sz="2200" b="1">
              <a:latin typeface="微软雅黑" panose="020B0503020204020204" pitchFamily="34" charset="-122"/>
              <a:ea typeface="微软雅黑" panose="020B0503020204020204" pitchFamily="34" charset="-122"/>
            </a:endParaRPr>
          </a:p>
        </p:txBody>
      </p:sp>
      <p:sp>
        <p:nvSpPr>
          <p:cNvPr id="61" name="矩形 47"/>
          <p:cNvSpPr>
            <a:spLocks noChangeArrowheads="1"/>
          </p:cNvSpPr>
          <p:nvPr/>
        </p:nvSpPr>
        <p:spPr bwMode="auto">
          <a:xfrm>
            <a:off x="9090025" y="5595293"/>
            <a:ext cx="1971675" cy="606425"/>
          </a:xfrm>
          <a:prstGeom prst="rect">
            <a:avLst/>
          </a:prstGeom>
          <a:noFill/>
          <a:ln>
            <a:noFill/>
          </a:ln>
        </p:spPr>
        <p:txBody>
          <a:bodyPr lIns="91431" tIns="45716" rIns="91431" bIns="45716">
            <a:spAutoFit/>
          </a:bodyPr>
          <a:lstStyle/>
          <a:p>
            <a:pPr algn="ctr" defTabSz="913130">
              <a:lnSpc>
                <a:spcPct val="120000"/>
              </a:lnSpc>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对有关正面信息的综合管理</a:t>
            </a:r>
            <a:endParaRPr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61"/>
          <p:cNvSpPr/>
          <p:nvPr/>
        </p:nvSpPr>
        <p:spPr>
          <a:xfrm>
            <a:off x="6450965" y="5174615"/>
            <a:ext cx="2096135" cy="428625"/>
          </a:xfrm>
          <a:prstGeom prst="rect">
            <a:avLst/>
          </a:prstGeom>
        </p:spPr>
        <p:txBody>
          <a:bodyPr wrap="square" lIns="91431" tIns="45716" rIns="91431" bIns="45716">
            <a:spAutoFit/>
          </a:bodyPr>
          <a:lstStyle/>
          <a:p>
            <a:pPr algn="ctr" defTabSz="913130">
              <a:buFontTx/>
              <a:buNone/>
            </a:pPr>
            <a:r>
              <a:rPr lang="en-US" altLang="zh-CN" sz="2200" b="1" dirty="0">
                <a:latin typeface="微软雅黑" panose="020B0503020204020204" pitchFamily="34" charset="-122"/>
                <a:ea typeface="微软雅黑" panose="020B0503020204020204" pitchFamily="34" charset="-122"/>
                <a:sym typeface="+mn-ea"/>
              </a:rPr>
              <a:t>正面信息审核</a:t>
            </a:r>
            <a:endParaRPr lang="en-US" altLang="zh-CN" sz="2200" b="1">
              <a:latin typeface="微软雅黑" panose="020B0503020204020204" pitchFamily="34" charset="-122"/>
              <a:ea typeface="微软雅黑" panose="020B0503020204020204" pitchFamily="34" charset="-122"/>
            </a:endParaRPr>
          </a:p>
        </p:txBody>
      </p:sp>
      <p:sp>
        <p:nvSpPr>
          <p:cNvPr id="63" name="矩形 47"/>
          <p:cNvSpPr>
            <a:spLocks noChangeArrowheads="1"/>
          </p:cNvSpPr>
          <p:nvPr/>
        </p:nvSpPr>
        <p:spPr bwMode="auto">
          <a:xfrm>
            <a:off x="6450013" y="5595293"/>
            <a:ext cx="1971675" cy="606425"/>
          </a:xfrm>
          <a:prstGeom prst="rect">
            <a:avLst/>
          </a:prstGeom>
          <a:noFill/>
          <a:ln>
            <a:noFill/>
          </a:ln>
        </p:spPr>
        <p:txBody>
          <a:bodyPr lIns="91431" tIns="45716" rIns="91431" bIns="45716">
            <a:spAutoFit/>
          </a:bodyPr>
          <a:lstStyle/>
          <a:p>
            <a:pPr algn="ctr" defTabSz="913130">
              <a:lnSpc>
                <a:spcPct val="120000"/>
              </a:lnSpc>
            </a:pPr>
            <a:r>
              <a:rPr lang="zh-CN" altLang="en-US" sz="1400">
                <a:latin typeface="微软雅黑" panose="020B0503020204020204" pitchFamily="34" charset="-122"/>
                <a:ea typeface="微软雅黑" panose="020B0503020204020204" pitchFamily="34" charset="-122"/>
                <a:sym typeface="微软雅黑" panose="020B0503020204020204" pitchFamily="34" charset="-122"/>
              </a:rPr>
              <a:t>审核有关内部及外部录入的信息</a:t>
            </a:r>
            <a:endParaRPr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4" name="矩形 33"/>
          <p:cNvGrpSpPr/>
          <p:nvPr/>
        </p:nvGrpSpPr>
        <p:grpSpPr bwMode="auto">
          <a:xfrm>
            <a:off x="1190625" y="3644255"/>
            <a:ext cx="9932988" cy="371475"/>
            <a:chOff x="634" y="937"/>
            <a:chExt cx="6470" cy="234"/>
          </a:xfrm>
        </p:grpSpPr>
        <p:pic>
          <p:nvPicPr>
            <p:cNvPr id="65"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grpSp>
        <p:nvGrpSpPr>
          <p:cNvPr id="67" name="矩形 33"/>
          <p:cNvGrpSpPr/>
          <p:nvPr/>
        </p:nvGrpSpPr>
        <p:grpSpPr bwMode="auto">
          <a:xfrm>
            <a:off x="1190625" y="1172517"/>
            <a:ext cx="9932988" cy="371475"/>
            <a:chOff x="634" y="937"/>
            <a:chExt cx="6470" cy="234"/>
          </a:xfrm>
        </p:grpSpPr>
        <p:pic>
          <p:nvPicPr>
            <p:cNvPr id="68"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9"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right)">
                                      <p:cBhvr>
                                        <p:cTn id="24" dur="500"/>
                                        <p:tgtEl>
                                          <p:spTgt spid="55"/>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par>
                          <p:cTn id="48" fill="hold">
                            <p:stCondLst>
                              <p:cond delay="4500"/>
                            </p:stCondLst>
                            <p:childTnLst>
                              <p:par>
                                <p:cTn id="49" presetID="53" presetClass="entr" presetSubtype="16"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childTnLst>
                          </p:cTn>
                        </p:par>
                        <p:par>
                          <p:cTn id="54" fill="hold">
                            <p:stCondLst>
                              <p:cond delay="5000"/>
                            </p:stCondLst>
                            <p:childTnLst>
                              <p:par>
                                <p:cTn id="55" presetID="21" presetClass="entr" presetSubtype="1"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400"/>
                                        <p:tgtEl>
                                          <p:spTgt spid="13"/>
                                        </p:tgtEl>
                                      </p:cBhvr>
                                    </p:animEffect>
                                  </p:childTnLst>
                                </p:cTn>
                              </p:par>
                            </p:childTnLst>
                          </p:cTn>
                        </p:par>
                        <p:par>
                          <p:cTn id="58" fill="hold">
                            <p:stCondLst>
                              <p:cond delay="5500"/>
                            </p:stCondLst>
                            <p:childTnLst>
                              <p:par>
                                <p:cTn id="59" presetID="21" presetClass="entr" presetSubtype="1"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heel(1)">
                                      <p:cBhvr>
                                        <p:cTn id="61" dur="400"/>
                                        <p:tgtEl>
                                          <p:spTgt spid="14"/>
                                        </p:tgtEl>
                                      </p:cBhvr>
                                    </p:animEffect>
                                  </p:childTnLst>
                                </p:cTn>
                              </p:par>
                            </p:childTnLst>
                          </p:cTn>
                        </p:par>
                        <p:par>
                          <p:cTn id="62" fill="hold">
                            <p:stCondLst>
                              <p:cond delay="6000"/>
                            </p:stCondLst>
                            <p:childTnLst>
                              <p:par>
                                <p:cTn id="63" presetID="21" presetClass="entr" presetSubtype="1"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heel(1)">
                                      <p:cBhvr>
                                        <p:cTn id="65" dur="400"/>
                                        <p:tgtEl>
                                          <p:spTgt spid="15"/>
                                        </p:tgtEl>
                                      </p:cBhvr>
                                    </p:animEffect>
                                  </p:childTnLst>
                                </p:cTn>
                              </p:par>
                            </p:childTnLst>
                          </p:cTn>
                        </p:par>
                        <p:par>
                          <p:cTn id="66" fill="hold">
                            <p:stCondLst>
                              <p:cond delay="6500"/>
                            </p:stCondLst>
                            <p:childTnLst>
                              <p:par>
                                <p:cTn id="67" presetID="21" presetClass="entr" presetSubtype="1"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heel(1)">
                                      <p:cBhvr>
                                        <p:cTn id="69" dur="400"/>
                                        <p:tgtEl>
                                          <p:spTgt spid="16"/>
                                        </p:tgtEl>
                                      </p:cBhvr>
                                    </p:animEffect>
                                  </p:childTnLst>
                                </p:cTn>
                              </p:par>
                            </p:childTnLst>
                          </p:cTn>
                        </p:par>
                        <p:par>
                          <p:cTn id="70" fill="hold">
                            <p:stCondLst>
                              <p:cond delay="7000"/>
                            </p:stCondLst>
                            <p:childTnLst>
                              <p:par>
                                <p:cTn id="71" presetID="16" presetClass="entr" presetSubtype="21" fill="hold"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arn(inVertical)">
                                      <p:cBhvr>
                                        <p:cTn id="73" dur="250"/>
                                        <p:tgtEl>
                                          <p:spTgt spid="17"/>
                                        </p:tgtEl>
                                      </p:cBhvr>
                                    </p:animEffect>
                                  </p:childTnLst>
                                </p:cTn>
                              </p:par>
                            </p:childTnLst>
                          </p:cTn>
                        </p:par>
                        <p:par>
                          <p:cTn id="74" fill="hold">
                            <p:stCondLst>
                              <p:cond delay="7500"/>
                            </p:stCondLst>
                            <p:childTnLst>
                              <p:par>
                                <p:cTn id="75" presetID="16" presetClass="entr" presetSubtype="21"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barn(inVertical)">
                                      <p:cBhvr>
                                        <p:cTn id="77" dur="250"/>
                                        <p:tgtEl>
                                          <p:spTgt spid="20"/>
                                        </p:tgtEl>
                                      </p:cBhvr>
                                    </p:animEffect>
                                  </p:childTnLst>
                                </p:cTn>
                              </p:par>
                            </p:childTnLst>
                          </p:cTn>
                        </p:par>
                        <p:par>
                          <p:cTn id="78" fill="hold">
                            <p:stCondLst>
                              <p:cond delay="8000"/>
                            </p:stCondLst>
                            <p:childTnLst>
                              <p:par>
                                <p:cTn id="79" presetID="16" presetClass="entr" presetSubtype="21" fill="hold"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barn(inVertical)">
                                      <p:cBhvr>
                                        <p:cTn id="81" dur="250"/>
                                        <p:tgtEl>
                                          <p:spTgt spid="51"/>
                                        </p:tgtEl>
                                      </p:cBhvr>
                                    </p:animEffect>
                                  </p:childTnLst>
                                </p:cTn>
                              </p:par>
                            </p:childTnLst>
                          </p:cTn>
                        </p:par>
                        <p:par>
                          <p:cTn id="82" fill="hold">
                            <p:stCondLst>
                              <p:cond delay="8500"/>
                            </p:stCondLst>
                            <p:childTnLst>
                              <p:par>
                                <p:cTn id="83" presetID="16" presetClass="entr" presetSubtype="21" fill="hold"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barn(inVertical)">
                                      <p:cBhvr>
                                        <p:cTn id="85" dur="250"/>
                                        <p:tgtEl>
                                          <p:spTgt spid="32"/>
                                        </p:tgtEl>
                                      </p:cBhvr>
                                    </p:animEffect>
                                  </p:childTnLst>
                                </p:cTn>
                              </p:par>
                            </p:childTnLst>
                          </p:cTn>
                        </p:par>
                        <p:par>
                          <p:cTn id="86" fill="hold">
                            <p:stCondLst>
                              <p:cond delay="9000"/>
                            </p:stCondLst>
                            <p:childTnLst>
                              <p:par>
                                <p:cTn id="87" presetID="2" presetClass="entr" presetSubtype="4" fill="hold" grpId="0" nodeType="afterEffect">
                                  <p:stCondLst>
                                    <p:cond delay="0"/>
                                  </p:stCondLst>
                                  <p:childTnLst>
                                    <p:set>
                                      <p:cBhvr>
                                        <p:cTn id="88" dur="1" fill="hold">
                                          <p:stCondLst>
                                            <p:cond delay="0"/>
                                          </p:stCondLst>
                                        </p:cTn>
                                        <p:tgtEl>
                                          <p:spTgt spid="56"/>
                                        </p:tgtEl>
                                        <p:attrNameLst>
                                          <p:attrName>style.visibility</p:attrName>
                                        </p:attrNameLst>
                                      </p:cBhvr>
                                      <p:to>
                                        <p:strVal val="visible"/>
                                      </p:to>
                                    </p:set>
                                    <p:anim calcmode="lin" valueType="num">
                                      <p:cBhvr additive="base">
                                        <p:cTn id="89" dur="500" fill="hold"/>
                                        <p:tgtEl>
                                          <p:spTgt spid="56"/>
                                        </p:tgtEl>
                                        <p:attrNameLst>
                                          <p:attrName>ppt_x</p:attrName>
                                        </p:attrNameLst>
                                      </p:cBhvr>
                                      <p:tavLst>
                                        <p:tav tm="0">
                                          <p:val>
                                            <p:strVal val="#ppt_x"/>
                                          </p:val>
                                        </p:tav>
                                        <p:tav tm="100000">
                                          <p:val>
                                            <p:strVal val="#ppt_x"/>
                                          </p:val>
                                        </p:tav>
                                      </p:tavLst>
                                    </p:anim>
                                    <p:anim calcmode="lin" valueType="num">
                                      <p:cBhvr additive="base">
                                        <p:cTn id="90" dur="500" fill="hold"/>
                                        <p:tgtEl>
                                          <p:spTgt spid="56"/>
                                        </p:tgtEl>
                                        <p:attrNameLst>
                                          <p:attrName>ppt_y</p:attrName>
                                        </p:attrNameLst>
                                      </p:cBhvr>
                                      <p:tavLst>
                                        <p:tav tm="0">
                                          <p:val>
                                            <p:strVal val="1+#ppt_h/2"/>
                                          </p:val>
                                        </p:tav>
                                        <p:tav tm="100000">
                                          <p:val>
                                            <p:strVal val="#ppt_y"/>
                                          </p:val>
                                        </p:tav>
                                      </p:tavLst>
                                    </p:anim>
                                  </p:childTnLst>
                                </p:cTn>
                              </p:par>
                            </p:childTnLst>
                          </p:cTn>
                        </p:par>
                        <p:par>
                          <p:cTn id="91" fill="hold">
                            <p:stCondLst>
                              <p:cond delay="9500"/>
                            </p:stCondLst>
                            <p:childTnLst>
                              <p:par>
                                <p:cTn id="92" presetID="2" presetClass="entr" presetSubtype="4" fill="hold" grpId="0" nodeType="afterEffect">
                                  <p:stCondLst>
                                    <p:cond delay="0"/>
                                  </p:stCondLst>
                                  <p:childTnLst>
                                    <p:set>
                                      <p:cBhvr>
                                        <p:cTn id="93" dur="1" fill="hold">
                                          <p:stCondLst>
                                            <p:cond delay="0"/>
                                          </p:stCondLst>
                                        </p:cTn>
                                        <p:tgtEl>
                                          <p:spTgt spid="57"/>
                                        </p:tgtEl>
                                        <p:attrNameLst>
                                          <p:attrName>style.visibility</p:attrName>
                                        </p:attrNameLst>
                                      </p:cBhvr>
                                      <p:to>
                                        <p:strVal val="visible"/>
                                      </p:to>
                                    </p:set>
                                    <p:anim calcmode="lin" valueType="num">
                                      <p:cBhvr additive="base">
                                        <p:cTn id="94" dur="500" fill="hold"/>
                                        <p:tgtEl>
                                          <p:spTgt spid="57"/>
                                        </p:tgtEl>
                                        <p:attrNameLst>
                                          <p:attrName>ppt_x</p:attrName>
                                        </p:attrNameLst>
                                      </p:cBhvr>
                                      <p:tavLst>
                                        <p:tav tm="0">
                                          <p:val>
                                            <p:strVal val="#ppt_x"/>
                                          </p:val>
                                        </p:tav>
                                        <p:tav tm="100000">
                                          <p:val>
                                            <p:strVal val="#ppt_x"/>
                                          </p:val>
                                        </p:tav>
                                      </p:tavLst>
                                    </p:anim>
                                    <p:anim calcmode="lin" valueType="num">
                                      <p:cBhvr additive="base">
                                        <p:cTn id="95" dur="500" fill="hold"/>
                                        <p:tgtEl>
                                          <p:spTgt spid="57"/>
                                        </p:tgtEl>
                                        <p:attrNameLst>
                                          <p:attrName>ppt_y</p:attrName>
                                        </p:attrNameLst>
                                      </p:cBhvr>
                                      <p:tavLst>
                                        <p:tav tm="0">
                                          <p:val>
                                            <p:strVal val="1+#ppt_h/2"/>
                                          </p:val>
                                        </p:tav>
                                        <p:tav tm="100000">
                                          <p:val>
                                            <p:strVal val="#ppt_y"/>
                                          </p:val>
                                        </p:tav>
                                      </p:tavLst>
                                    </p:anim>
                                  </p:childTnLst>
                                </p:cTn>
                              </p:par>
                            </p:childTnLst>
                          </p:cTn>
                        </p:par>
                        <p:par>
                          <p:cTn id="96" fill="hold">
                            <p:stCondLst>
                              <p:cond delay="10000"/>
                            </p:stCondLst>
                            <p:childTnLst>
                              <p:par>
                                <p:cTn id="97" presetID="2" presetClass="entr" presetSubtype="4" fill="hold" grpId="0" nodeType="afterEffect">
                                  <p:stCondLst>
                                    <p:cond delay="0"/>
                                  </p:stCondLst>
                                  <p:childTnLst>
                                    <p:set>
                                      <p:cBhvr>
                                        <p:cTn id="98" dur="1" fill="hold">
                                          <p:stCondLst>
                                            <p:cond delay="0"/>
                                          </p:stCondLst>
                                        </p:cTn>
                                        <p:tgtEl>
                                          <p:spTgt spid="58"/>
                                        </p:tgtEl>
                                        <p:attrNameLst>
                                          <p:attrName>style.visibility</p:attrName>
                                        </p:attrNameLst>
                                      </p:cBhvr>
                                      <p:to>
                                        <p:strVal val="visible"/>
                                      </p:to>
                                    </p:set>
                                    <p:anim calcmode="lin" valueType="num">
                                      <p:cBhvr additive="base">
                                        <p:cTn id="99" dur="500" fill="hold"/>
                                        <p:tgtEl>
                                          <p:spTgt spid="58"/>
                                        </p:tgtEl>
                                        <p:attrNameLst>
                                          <p:attrName>ppt_x</p:attrName>
                                        </p:attrNameLst>
                                      </p:cBhvr>
                                      <p:tavLst>
                                        <p:tav tm="0">
                                          <p:val>
                                            <p:strVal val="#ppt_x"/>
                                          </p:val>
                                        </p:tav>
                                        <p:tav tm="100000">
                                          <p:val>
                                            <p:strVal val="#ppt_x"/>
                                          </p:val>
                                        </p:tav>
                                      </p:tavLst>
                                    </p:anim>
                                    <p:anim calcmode="lin" valueType="num">
                                      <p:cBhvr additive="base">
                                        <p:cTn id="100" dur="500" fill="hold"/>
                                        <p:tgtEl>
                                          <p:spTgt spid="58"/>
                                        </p:tgtEl>
                                        <p:attrNameLst>
                                          <p:attrName>ppt_y</p:attrName>
                                        </p:attrNameLst>
                                      </p:cBhvr>
                                      <p:tavLst>
                                        <p:tav tm="0">
                                          <p:val>
                                            <p:strVal val="1+#ppt_h/2"/>
                                          </p:val>
                                        </p:tav>
                                        <p:tav tm="100000">
                                          <p:val>
                                            <p:strVal val="#ppt_y"/>
                                          </p:val>
                                        </p:tav>
                                      </p:tavLst>
                                    </p:anim>
                                  </p:childTnLst>
                                </p:cTn>
                              </p:par>
                            </p:childTnLst>
                          </p:cTn>
                        </p:par>
                        <p:par>
                          <p:cTn id="101" fill="hold">
                            <p:stCondLst>
                              <p:cond delay="10500"/>
                            </p:stCondLst>
                            <p:childTnLst>
                              <p:par>
                                <p:cTn id="102" presetID="2" presetClass="entr" presetSubtype="4" fill="hold" grpId="0" nodeType="afterEffect">
                                  <p:stCondLst>
                                    <p:cond delay="0"/>
                                  </p:stCondLst>
                                  <p:childTnLst>
                                    <p:set>
                                      <p:cBhvr>
                                        <p:cTn id="103" dur="1" fill="hold">
                                          <p:stCondLst>
                                            <p:cond delay="0"/>
                                          </p:stCondLst>
                                        </p:cTn>
                                        <p:tgtEl>
                                          <p:spTgt spid="59"/>
                                        </p:tgtEl>
                                        <p:attrNameLst>
                                          <p:attrName>style.visibility</p:attrName>
                                        </p:attrNameLst>
                                      </p:cBhvr>
                                      <p:to>
                                        <p:strVal val="visible"/>
                                      </p:to>
                                    </p:set>
                                    <p:anim calcmode="lin" valueType="num">
                                      <p:cBhvr additive="base">
                                        <p:cTn id="104" dur="500" fill="hold"/>
                                        <p:tgtEl>
                                          <p:spTgt spid="59"/>
                                        </p:tgtEl>
                                        <p:attrNameLst>
                                          <p:attrName>ppt_x</p:attrName>
                                        </p:attrNameLst>
                                      </p:cBhvr>
                                      <p:tavLst>
                                        <p:tav tm="0">
                                          <p:val>
                                            <p:strVal val="#ppt_x"/>
                                          </p:val>
                                        </p:tav>
                                        <p:tav tm="100000">
                                          <p:val>
                                            <p:strVal val="#ppt_x"/>
                                          </p:val>
                                        </p:tav>
                                      </p:tavLst>
                                    </p:anim>
                                    <p:anim calcmode="lin" valueType="num">
                                      <p:cBhvr additive="base">
                                        <p:cTn id="105" dur="500" fill="hold"/>
                                        <p:tgtEl>
                                          <p:spTgt spid="59"/>
                                        </p:tgtEl>
                                        <p:attrNameLst>
                                          <p:attrName>ppt_y</p:attrName>
                                        </p:attrNameLst>
                                      </p:cBhvr>
                                      <p:tavLst>
                                        <p:tav tm="0">
                                          <p:val>
                                            <p:strVal val="1+#ppt_h/2"/>
                                          </p:val>
                                        </p:tav>
                                        <p:tav tm="100000">
                                          <p:val>
                                            <p:strVal val="#ppt_y"/>
                                          </p:val>
                                        </p:tav>
                                      </p:tavLst>
                                    </p:anim>
                                  </p:childTnLst>
                                </p:cTn>
                              </p:par>
                            </p:childTnLst>
                          </p:cTn>
                        </p:par>
                        <p:par>
                          <p:cTn id="106" fill="hold">
                            <p:stCondLst>
                              <p:cond delay="11000"/>
                            </p:stCondLst>
                            <p:childTnLst>
                              <p:par>
                                <p:cTn id="107" presetID="2" presetClass="entr" presetSubtype="4" fill="hold" grpId="0" nodeType="afterEffect">
                                  <p:stCondLst>
                                    <p:cond delay="0"/>
                                  </p:stCondLst>
                                  <p:childTnLst>
                                    <p:set>
                                      <p:cBhvr>
                                        <p:cTn id="108" dur="1" fill="hold">
                                          <p:stCondLst>
                                            <p:cond delay="0"/>
                                          </p:stCondLst>
                                        </p:cTn>
                                        <p:tgtEl>
                                          <p:spTgt spid="62"/>
                                        </p:tgtEl>
                                        <p:attrNameLst>
                                          <p:attrName>style.visibility</p:attrName>
                                        </p:attrNameLst>
                                      </p:cBhvr>
                                      <p:to>
                                        <p:strVal val="visible"/>
                                      </p:to>
                                    </p:set>
                                    <p:anim calcmode="lin" valueType="num">
                                      <p:cBhvr additive="base">
                                        <p:cTn id="109" dur="500" fill="hold"/>
                                        <p:tgtEl>
                                          <p:spTgt spid="62"/>
                                        </p:tgtEl>
                                        <p:attrNameLst>
                                          <p:attrName>ppt_x</p:attrName>
                                        </p:attrNameLst>
                                      </p:cBhvr>
                                      <p:tavLst>
                                        <p:tav tm="0">
                                          <p:val>
                                            <p:strVal val="#ppt_x"/>
                                          </p:val>
                                        </p:tav>
                                        <p:tav tm="100000">
                                          <p:val>
                                            <p:strVal val="#ppt_x"/>
                                          </p:val>
                                        </p:tav>
                                      </p:tavLst>
                                    </p:anim>
                                    <p:anim calcmode="lin" valueType="num">
                                      <p:cBhvr additive="base">
                                        <p:cTn id="110" dur="500" fill="hold"/>
                                        <p:tgtEl>
                                          <p:spTgt spid="62"/>
                                        </p:tgtEl>
                                        <p:attrNameLst>
                                          <p:attrName>ppt_y</p:attrName>
                                        </p:attrNameLst>
                                      </p:cBhvr>
                                      <p:tavLst>
                                        <p:tav tm="0">
                                          <p:val>
                                            <p:strVal val="1+#ppt_h/2"/>
                                          </p:val>
                                        </p:tav>
                                        <p:tav tm="100000">
                                          <p:val>
                                            <p:strVal val="#ppt_y"/>
                                          </p:val>
                                        </p:tav>
                                      </p:tavLst>
                                    </p:anim>
                                  </p:childTnLst>
                                </p:cTn>
                              </p:par>
                            </p:childTnLst>
                          </p:cTn>
                        </p:par>
                        <p:par>
                          <p:cTn id="111" fill="hold">
                            <p:stCondLst>
                              <p:cond delay="11500"/>
                            </p:stCondLst>
                            <p:childTnLst>
                              <p:par>
                                <p:cTn id="112" presetID="2" presetClass="entr" presetSubtype="4" fill="hold" grpId="0" nodeType="afterEffect">
                                  <p:stCondLst>
                                    <p:cond delay="0"/>
                                  </p:stCondLst>
                                  <p:childTnLst>
                                    <p:set>
                                      <p:cBhvr>
                                        <p:cTn id="113" dur="1" fill="hold">
                                          <p:stCondLst>
                                            <p:cond delay="0"/>
                                          </p:stCondLst>
                                        </p:cTn>
                                        <p:tgtEl>
                                          <p:spTgt spid="63"/>
                                        </p:tgtEl>
                                        <p:attrNameLst>
                                          <p:attrName>style.visibility</p:attrName>
                                        </p:attrNameLst>
                                      </p:cBhvr>
                                      <p:to>
                                        <p:strVal val="visible"/>
                                      </p:to>
                                    </p:set>
                                    <p:anim calcmode="lin" valueType="num">
                                      <p:cBhvr additive="base">
                                        <p:cTn id="114" dur="500" fill="hold"/>
                                        <p:tgtEl>
                                          <p:spTgt spid="63"/>
                                        </p:tgtEl>
                                        <p:attrNameLst>
                                          <p:attrName>ppt_x</p:attrName>
                                        </p:attrNameLst>
                                      </p:cBhvr>
                                      <p:tavLst>
                                        <p:tav tm="0">
                                          <p:val>
                                            <p:strVal val="#ppt_x"/>
                                          </p:val>
                                        </p:tav>
                                        <p:tav tm="100000">
                                          <p:val>
                                            <p:strVal val="#ppt_x"/>
                                          </p:val>
                                        </p:tav>
                                      </p:tavLst>
                                    </p:anim>
                                    <p:anim calcmode="lin" valueType="num">
                                      <p:cBhvr additive="base">
                                        <p:cTn id="115" dur="500" fill="hold"/>
                                        <p:tgtEl>
                                          <p:spTgt spid="63"/>
                                        </p:tgtEl>
                                        <p:attrNameLst>
                                          <p:attrName>ppt_y</p:attrName>
                                        </p:attrNameLst>
                                      </p:cBhvr>
                                      <p:tavLst>
                                        <p:tav tm="0">
                                          <p:val>
                                            <p:strVal val="1+#ppt_h/2"/>
                                          </p:val>
                                        </p:tav>
                                        <p:tav tm="100000">
                                          <p:val>
                                            <p:strVal val="#ppt_y"/>
                                          </p:val>
                                        </p:tav>
                                      </p:tavLst>
                                    </p:anim>
                                  </p:childTnLst>
                                </p:cTn>
                              </p:par>
                            </p:childTnLst>
                          </p:cTn>
                        </p:par>
                        <p:par>
                          <p:cTn id="116" fill="hold">
                            <p:stCondLst>
                              <p:cond delay="12000"/>
                            </p:stCondLst>
                            <p:childTnLst>
                              <p:par>
                                <p:cTn id="117" presetID="2" presetClass="entr" presetSubtype="4" fill="hold" grpId="0" nodeType="afterEffect">
                                  <p:stCondLst>
                                    <p:cond delay="0"/>
                                  </p:stCondLst>
                                  <p:childTnLst>
                                    <p:set>
                                      <p:cBhvr>
                                        <p:cTn id="118" dur="1" fill="hold">
                                          <p:stCondLst>
                                            <p:cond delay="0"/>
                                          </p:stCondLst>
                                        </p:cTn>
                                        <p:tgtEl>
                                          <p:spTgt spid="60"/>
                                        </p:tgtEl>
                                        <p:attrNameLst>
                                          <p:attrName>style.visibility</p:attrName>
                                        </p:attrNameLst>
                                      </p:cBhvr>
                                      <p:to>
                                        <p:strVal val="visible"/>
                                      </p:to>
                                    </p:set>
                                    <p:anim calcmode="lin" valueType="num">
                                      <p:cBhvr additive="base">
                                        <p:cTn id="119" dur="500" fill="hold"/>
                                        <p:tgtEl>
                                          <p:spTgt spid="60"/>
                                        </p:tgtEl>
                                        <p:attrNameLst>
                                          <p:attrName>ppt_x</p:attrName>
                                        </p:attrNameLst>
                                      </p:cBhvr>
                                      <p:tavLst>
                                        <p:tav tm="0">
                                          <p:val>
                                            <p:strVal val="#ppt_x"/>
                                          </p:val>
                                        </p:tav>
                                        <p:tav tm="100000">
                                          <p:val>
                                            <p:strVal val="#ppt_x"/>
                                          </p:val>
                                        </p:tav>
                                      </p:tavLst>
                                    </p:anim>
                                    <p:anim calcmode="lin" valueType="num">
                                      <p:cBhvr additive="base">
                                        <p:cTn id="120" dur="500" fill="hold"/>
                                        <p:tgtEl>
                                          <p:spTgt spid="60"/>
                                        </p:tgtEl>
                                        <p:attrNameLst>
                                          <p:attrName>ppt_y</p:attrName>
                                        </p:attrNameLst>
                                      </p:cBhvr>
                                      <p:tavLst>
                                        <p:tav tm="0">
                                          <p:val>
                                            <p:strVal val="1+#ppt_h/2"/>
                                          </p:val>
                                        </p:tav>
                                        <p:tav tm="100000">
                                          <p:val>
                                            <p:strVal val="#ppt_y"/>
                                          </p:val>
                                        </p:tav>
                                      </p:tavLst>
                                    </p:anim>
                                  </p:childTnLst>
                                </p:cTn>
                              </p:par>
                            </p:childTnLst>
                          </p:cTn>
                        </p:par>
                        <p:par>
                          <p:cTn id="121" fill="hold">
                            <p:stCondLst>
                              <p:cond delay="12500"/>
                            </p:stCondLst>
                            <p:childTnLst>
                              <p:par>
                                <p:cTn id="122" presetID="2" presetClass="entr" presetSubtype="4" fill="hold" grpId="0" nodeType="afterEffect">
                                  <p:stCondLst>
                                    <p:cond delay="0"/>
                                  </p:stCondLst>
                                  <p:childTnLst>
                                    <p:set>
                                      <p:cBhvr>
                                        <p:cTn id="123" dur="1" fill="hold">
                                          <p:stCondLst>
                                            <p:cond delay="0"/>
                                          </p:stCondLst>
                                        </p:cTn>
                                        <p:tgtEl>
                                          <p:spTgt spid="61"/>
                                        </p:tgtEl>
                                        <p:attrNameLst>
                                          <p:attrName>style.visibility</p:attrName>
                                        </p:attrNameLst>
                                      </p:cBhvr>
                                      <p:to>
                                        <p:strVal val="visible"/>
                                      </p:to>
                                    </p:set>
                                    <p:anim calcmode="lin" valueType="num">
                                      <p:cBhvr additive="base">
                                        <p:cTn id="124" dur="500" fill="hold"/>
                                        <p:tgtEl>
                                          <p:spTgt spid="61"/>
                                        </p:tgtEl>
                                        <p:attrNameLst>
                                          <p:attrName>ppt_x</p:attrName>
                                        </p:attrNameLst>
                                      </p:cBhvr>
                                      <p:tavLst>
                                        <p:tav tm="0">
                                          <p:val>
                                            <p:strVal val="#ppt_x"/>
                                          </p:val>
                                        </p:tav>
                                        <p:tav tm="100000">
                                          <p:val>
                                            <p:strVal val="#ppt_x"/>
                                          </p:val>
                                        </p:tav>
                                      </p:tavLst>
                                    </p:anim>
                                    <p:anim calcmode="lin" valueType="num">
                                      <p:cBhvr additive="base">
                                        <p:cTn id="12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ldLvl="0" animBg="1"/>
      <p:bldP spid="13" grpId="0" bldLvl="0" animBg="1"/>
      <p:bldP spid="14" grpId="0" bldLvl="0" animBg="1"/>
      <p:bldP spid="15" grpId="0" bldLvl="0" animBg="1"/>
      <p:bldP spid="16" grpId="0" bldLvl="0" animBg="1"/>
      <p:bldP spid="54" grpId="0"/>
      <p:bldP spid="55" grpId="0"/>
      <p:bldP spid="56" grpId="0"/>
      <p:bldP spid="57" grpId="0"/>
      <p:bldP spid="58" grpId="0"/>
      <p:bldP spid="59" grpId="0"/>
      <p:bldP spid="60" grpId="0"/>
      <p:bldP spid="61" grpId="0"/>
      <p:bldP spid="62" grpId="0"/>
      <p:bldP spid="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8906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产品功能图</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正面信息管理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微信图片_20190905102541.png"/>
          <p:cNvPicPr>
            <a:picLocks noChangeAspect="1"/>
          </p:cNvPicPr>
          <p:nvPr/>
        </p:nvPicPr>
        <p:blipFill>
          <a:blip r:embed="rId1" cstate="print"/>
          <a:stretch>
            <a:fillRect/>
          </a:stretch>
        </p:blipFill>
        <p:spPr>
          <a:xfrm>
            <a:off x="478790" y="865505"/>
            <a:ext cx="11522075" cy="59201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13753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负</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面信息管理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9400" y="39744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03700" y="39871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7"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18313" y="39617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47213" y="394905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1041400" y="1358265"/>
            <a:ext cx="9739630" cy="5180965"/>
          </a:xfrm>
          <a:prstGeom prst="rect">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3" name="Oval 4"/>
          <p:cNvSpPr>
            <a:spLocks noChangeArrowheads="1"/>
          </p:cNvSpPr>
          <p:nvPr/>
        </p:nvSpPr>
        <p:spPr bwMode="auto">
          <a:xfrm>
            <a:off x="1679575" y="409986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4" name="Oval 12"/>
          <p:cNvSpPr>
            <a:spLocks noChangeArrowheads="1"/>
          </p:cNvSpPr>
          <p:nvPr/>
        </p:nvSpPr>
        <p:spPr bwMode="auto">
          <a:xfrm>
            <a:off x="4343400" y="4122093"/>
            <a:ext cx="957263"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5" name="Oval 14"/>
          <p:cNvSpPr>
            <a:spLocks noChangeArrowheads="1"/>
          </p:cNvSpPr>
          <p:nvPr/>
        </p:nvSpPr>
        <p:spPr bwMode="auto">
          <a:xfrm>
            <a:off x="6959600" y="409986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6" name="Oval 16"/>
          <p:cNvSpPr>
            <a:spLocks noChangeArrowheads="1"/>
          </p:cNvSpPr>
          <p:nvPr/>
        </p:nvSpPr>
        <p:spPr bwMode="auto">
          <a:xfrm>
            <a:off x="9599613" y="4076055"/>
            <a:ext cx="955675" cy="960438"/>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54" name="矩形 53"/>
          <p:cNvSpPr/>
          <p:nvPr/>
        </p:nvSpPr>
        <p:spPr>
          <a:xfrm>
            <a:off x="3903345" y="1453515"/>
            <a:ext cx="2756535" cy="428625"/>
          </a:xfrm>
          <a:prstGeom prst="rect">
            <a:avLst/>
          </a:prstGeom>
        </p:spPr>
        <p:txBody>
          <a:bodyPr wrap="square" lIns="91431" tIns="45716" rIns="91431" bIns="45716">
            <a:spAutoFit/>
          </a:bodyPr>
          <a:lstStyle/>
          <a:p>
            <a:pPr algn="r" defTabSz="914400" fontAlgn="auto">
              <a:spcBef>
                <a:spcPts val="0"/>
              </a:spcBef>
              <a:spcAft>
                <a:spcPts val="0"/>
              </a:spcAft>
              <a:buFontTx/>
              <a:buNone/>
              <a:defRPr/>
            </a:pPr>
            <a:r>
              <a:rPr lang="zh-CN" altLang="en-US" sz="2200" b="1" dirty="0">
                <a:solidFill>
                  <a:schemeClr val="bg1">
                    <a:lumMod val="95000"/>
                  </a:schemeClr>
                </a:solidFill>
                <a:latin typeface="微软雅黑" panose="020B0503020204020204" pitchFamily="34" charset="-122"/>
                <a:ea typeface="微软雅黑" panose="020B0503020204020204" pitchFamily="34" charset="-122"/>
              </a:rPr>
              <a:t>负面信息管理</a:t>
            </a:r>
            <a:endParaRPr lang="zh-CN" altLang="en-US" sz="2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564005" y="1834515"/>
            <a:ext cx="9217025" cy="473583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信息主体的负面信息包括下列内容：</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（一）在申请卫生健康行政许可（审批）、行政确认以及卫生健康服务过程中提供虚假材料、违反告知承诺制度信息；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（二）发生卫生健康相关的学术科研造假、考试考核作弊、招投标采购弄虚作假等行为被有关部门认定或处理的信息；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（三）与卫生健康信用相关的刑事犯罪判决、行政处分等信息；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（四）反映卫生健康信用状况的行政处罚、行政强制、行政征收执行信息以及联合惩戒合作备忘录管理的信息；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（五）无法定情节或正当理由，拒不履行生效卫生健康行政处罚及其它行政决定的信息；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（六）违反卫生健康相关信用承诺的信息；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（七）经调查核实的农村订单定向医学生未履行《定向就业协议书》规定的信息；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（八）医疗卫生机构不良执业行为记分的信息；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（九）违规发布医疗广告或者虚假宣传，被市场监管部门处罚的信息；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（十）采取雇佣“医托”等不正当手段招徕患者，且拒不整改的信息；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（十一）发生传染病防治、公共卫生及医疗质量安全等责任事故造成严重后果、社会影响以及被监管部门处理的信息；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（十二）医疗卫生机构及人员行贿受贿或者违反医疗卫生行风建设“九不准”规定，被卫生健康行政部门追究责任或者被移送司法机关追究刑事责任的信息；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（十三）出具虚假医疗文件或者隐匿、伪造、篡改病历资料、处方等医疗文书行为的信息； </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（十四）突发事件处置过程中，未依法依规采取有效措施，造成严重不良影响，或者不服从卫生健康行政部门调遣，且拒不改正的信息； </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（十五）不履行卫生健康行政部门下达的公益性医疗服务和公共卫生指令性任务，且拒不改正的信息；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（十六）有违法违规行为责令限期整改，逾期仍未改正的信息；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（十七）以弄虚作假手段骗取计划生育奖励、扶助资金的信息；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200" dirty="0">
                <a:solidFill>
                  <a:schemeClr val="bg1">
                    <a:lumMod val="95000"/>
                  </a:schemeClr>
                </a:solidFill>
                <a:sym typeface="微软雅黑" panose="020B0503020204020204" pitchFamily="34" charset="-122"/>
              </a:rPr>
              <a:t>（十八）经认定的违反卫生健康法律、法规和规章规定的其他负面信息。</a:t>
            </a:r>
            <a:endParaRPr lang="zh-CN" altLang="en-US" sz="12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endParaRPr lang="zh-CN" altLang="en-US" sz="1200" dirty="0">
              <a:solidFill>
                <a:schemeClr val="bg1">
                  <a:lumMod val="95000"/>
                </a:schemeClr>
              </a:solidFill>
              <a:sym typeface="微软雅黑" panose="020B0503020204020204" pitchFamily="34" charset="-122"/>
            </a:endParaRPr>
          </a:p>
        </p:txBody>
      </p:sp>
      <p:grpSp>
        <p:nvGrpSpPr>
          <p:cNvPr id="64" name="矩形 33"/>
          <p:cNvGrpSpPr/>
          <p:nvPr/>
        </p:nvGrpSpPr>
        <p:grpSpPr bwMode="auto">
          <a:xfrm>
            <a:off x="1014730" y="6349355"/>
            <a:ext cx="9932988" cy="371475"/>
            <a:chOff x="634" y="937"/>
            <a:chExt cx="6470" cy="234"/>
          </a:xfrm>
        </p:grpSpPr>
        <p:pic>
          <p:nvPicPr>
            <p:cNvPr id="65"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grpSp>
        <p:nvGrpSpPr>
          <p:cNvPr id="67" name="矩形 33"/>
          <p:cNvGrpSpPr/>
          <p:nvPr/>
        </p:nvGrpSpPr>
        <p:grpSpPr bwMode="auto">
          <a:xfrm>
            <a:off x="1014730" y="1168707"/>
            <a:ext cx="9932988" cy="371475"/>
            <a:chOff x="634" y="937"/>
            <a:chExt cx="6470" cy="234"/>
          </a:xfrm>
        </p:grpSpPr>
        <p:pic>
          <p:nvPicPr>
            <p:cNvPr id="68"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9"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right)">
                                      <p:cBhvr>
                                        <p:cTn id="24" dur="500"/>
                                        <p:tgtEl>
                                          <p:spTgt spid="55"/>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par>
                          <p:cTn id="48" fill="hold">
                            <p:stCondLst>
                              <p:cond delay="4500"/>
                            </p:stCondLst>
                            <p:childTnLst>
                              <p:par>
                                <p:cTn id="49" presetID="53" presetClass="entr" presetSubtype="16"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childTnLst>
                          </p:cTn>
                        </p:par>
                        <p:par>
                          <p:cTn id="54" fill="hold">
                            <p:stCondLst>
                              <p:cond delay="5000"/>
                            </p:stCondLst>
                            <p:childTnLst>
                              <p:par>
                                <p:cTn id="55" presetID="21" presetClass="entr" presetSubtype="1"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400"/>
                                        <p:tgtEl>
                                          <p:spTgt spid="13"/>
                                        </p:tgtEl>
                                      </p:cBhvr>
                                    </p:animEffect>
                                  </p:childTnLst>
                                </p:cTn>
                              </p:par>
                            </p:childTnLst>
                          </p:cTn>
                        </p:par>
                        <p:par>
                          <p:cTn id="58" fill="hold">
                            <p:stCondLst>
                              <p:cond delay="5500"/>
                            </p:stCondLst>
                            <p:childTnLst>
                              <p:par>
                                <p:cTn id="59" presetID="21" presetClass="entr" presetSubtype="1"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heel(1)">
                                      <p:cBhvr>
                                        <p:cTn id="61" dur="400"/>
                                        <p:tgtEl>
                                          <p:spTgt spid="14"/>
                                        </p:tgtEl>
                                      </p:cBhvr>
                                    </p:animEffect>
                                  </p:childTnLst>
                                </p:cTn>
                              </p:par>
                            </p:childTnLst>
                          </p:cTn>
                        </p:par>
                        <p:par>
                          <p:cTn id="62" fill="hold">
                            <p:stCondLst>
                              <p:cond delay="6000"/>
                            </p:stCondLst>
                            <p:childTnLst>
                              <p:par>
                                <p:cTn id="63" presetID="21" presetClass="entr" presetSubtype="1"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heel(1)">
                                      <p:cBhvr>
                                        <p:cTn id="65" dur="400"/>
                                        <p:tgtEl>
                                          <p:spTgt spid="15"/>
                                        </p:tgtEl>
                                      </p:cBhvr>
                                    </p:animEffect>
                                  </p:childTnLst>
                                </p:cTn>
                              </p:par>
                            </p:childTnLst>
                          </p:cTn>
                        </p:par>
                        <p:par>
                          <p:cTn id="66" fill="hold">
                            <p:stCondLst>
                              <p:cond delay="6500"/>
                            </p:stCondLst>
                            <p:childTnLst>
                              <p:par>
                                <p:cTn id="67" presetID="21" presetClass="entr" presetSubtype="1"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heel(1)">
                                      <p:cBhvr>
                                        <p:cTn id="69"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ldLvl="0" animBg="1"/>
      <p:bldP spid="13" grpId="0" bldLvl="0" animBg="1"/>
      <p:bldP spid="14" grpId="0" bldLvl="0" animBg="1"/>
      <p:bldP spid="15" grpId="0" bldLvl="0" animBg="1"/>
      <p:bldP spid="16" grpId="0" bldLvl="0" animBg="1"/>
      <p:bldP spid="54"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8906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产品功能图</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负</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面信息管理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1" descr="负面信息"/>
          <p:cNvPicPr>
            <a:picLocks noChangeAspect="1"/>
          </p:cNvPicPr>
          <p:nvPr/>
        </p:nvPicPr>
        <p:blipFill>
          <a:blip r:embed="rId1"/>
          <a:stretch>
            <a:fillRect/>
          </a:stretch>
        </p:blipFill>
        <p:spPr>
          <a:xfrm>
            <a:off x="478790" y="838200"/>
            <a:ext cx="11496040" cy="57918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69697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信用</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其他</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信息管理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3"/>
          <p:cNvSpPr>
            <a:spLocks noChangeArrowheads="1"/>
          </p:cNvSpPr>
          <p:nvPr/>
        </p:nvSpPr>
        <p:spPr bwMode="auto">
          <a:xfrm>
            <a:off x="1219200" y="927735"/>
            <a:ext cx="9561830" cy="2336800"/>
          </a:xfrm>
          <a:prstGeom prst="rect">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54" name="矩形 53"/>
          <p:cNvSpPr/>
          <p:nvPr/>
        </p:nvSpPr>
        <p:spPr>
          <a:xfrm>
            <a:off x="3903345" y="1022985"/>
            <a:ext cx="2756535" cy="428625"/>
          </a:xfrm>
          <a:prstGeom prst="rect">
            <a:avLst/>
          </a:prstGeom>
        </p:spPr>
        <p:txBody>
          <a:bodyPr wrap="square" lIns="91431" tIns="45716" rIns="91431" bIns="45716">
            <a:spAutoFit/>
          </a:bodyPr>
          <a:lstStyle/>
          <a:p>
            <a:pPr algn="r" defTabSz="914400" fontAlgn="auto">
              <a:spcBef>
                <a:spcPts val="0"/>
              </a:spcBef>
              <a:spcAft>
                <a:spcPts val="0"/>
              </a:spcAft>
              <a:buFontTx/>
              <a:buNone/>
              <a:defRPr/>
            </a:pPr>
            <a:r>
              <a:rPr lang="zh-CN" altLang="en-US" sz="2200" b="1" dirty="0">
                <a:solidFill>
                  <a:schemeClr val="bg1">
                    <a:lumMod val="95000"/>
                  </a:schemeClr>
                </a:solidFill>
                <a:latin typeface="微软雅黑" panose="020B0503020204020204" pitchFamily="34" charset="-122"/>
                <a:ea typeface="微软雅黑" panose="020B0503020204020204" pitchFamily="34" charset="-122"/>
              </a:rPr>
              <a:t>其他信息管理</a:t>
            </a:r>
            <a:endParaRPr lang="zh-CN" altLang="en-US" sz="2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564005" y="1403985"/>
            <a:ext cx="9217025" cy="138176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信息主体的其他信息包括下列内容：</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（一）信息提供单位认定的信息主体信用状况信息；</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（二）信用承诺信息；</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（三）日常监督检查、约谈等信息；</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（四）其他反映信息主体履约能力和信用状况的信息。</a:t>
            </a:r>
            <a:endParaRPr lang="zh-CN" altLang="en-US" sz="1400" dirty="0">
              <a:solidFill>
                <a:schemeClr val="bg1">
                  <a:lumMod val="95000"/>
                </a:schemeClr>
              </a:solidFill>
              <a:sym typeface="微软雅黑" panose="020B0503020204020204" pitchFamily="34" charset="-122"/>
            </a:endParaRPr>
          </a:p>
        </p:txBody>
      </p:sp>
      <p:grpSp>
        <p:nvGrpSpPr>
          <p:cNvPr id="64" name="矩形 33"/>
          <p:cNvGrpSpPr/>
          <p:nvPr/>
        </p:nvGrpSpPr>
        <p:grpSpPr bwMode="auto">
          <a:xfrm>
            <a:off x="1118870" y="3213725"/>
            <a:ext cx="9932988" cy="371475"/>
            <a:chOff x="634" y="937"/>
            <a:chExt cx="6470" cy="234"/>
          </a:xfrm>
        </p:grpSpPr>
        <p:pic>
          <p:nvPicPr>
            <p:cNvPr id="65" name="矩形 3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grpSp>
        <p:nvGrpSpPr>
          <p:cNvPr id="67" name="矩形 33"/>
          <p:cNvGrpSpPr/>
          <p:nvPr/>
        </p:nvGrpSpPr>
        <p:grpSpPr bwMode="auto">
          <a:xfrm>
            <a:off x="1163955" y="738177"/>
            <a:ext cx="9932988" cy="371475"/>
            <a:chOff x="634" y="937"/>
            <a:chExt cx="6470" cy="234"/>
          </a:xfrm>
        </p:grpSpPr>
        <p:pic>
          <p:nvPicPr>
            <p:cNvPr id="68" name="矩形 3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9"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pic>
        <p:nvPicPr>
          <p:cNvPr id="3" name="图片 8" descr="其他信息管理"/>
          <p:cNvPicPr>
            <a:picLocks noChangeAspect="1"/>
          </p:cNvPicPr>
          <p:nvPr/>
        </p:nvPicPr>
        <p:blipFill>
          <a:blip r:embed="rId2"/>
          <a:stretch>
            <a:fillRect/>
          </a:stretch>
        </p:blipFill>
        <p:spPr>
          <a:xfrm>
            <a:off x="1164590" y="3585210"/>
            <a:ext cx="9615805" cy="3302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right)">
                                      <p:cBhvr>
                                        <p:cTn id="24" dur="500"/>
                                        <p:tgtEl>
                                          <p:spTgt spid="55"/>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ldLvl="0" animBg="1"/>
      <p:bldP spid="54"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13753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红黑名单</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9400" y="39744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03700" y="39871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7"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18313" y="39617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47213" y="394905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1219200" y="1358265"/>
            <a:ext cx="9561830" cy="2336800"/>
          </a:xfrm>
          <a:prstGeom prst="rect">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3" name="Oval 4"/>
          <p:cNvSpPr>
            <a:spLocks noChangeArrowheads="1"/>
          </p:cNvSpPr>
          <p:nvPr/>
        </p:nvSpPr>
        <p:spPr bwMode="auto">
          <a:xfrm>
            <a:off x="1679575" y="409986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4" name="Oval 12"/>
          <p:cNvSpPr>
            <a:spLocks noChangeArrowheads="1"/>
          </p:cNvSpPr>
          <p:nvPr/>
        </p:nvSpPr>
        <p:spPr bwMode="auto">
          <a:xfrm>
            <a:off x="4343400" y="4122093"/>
            <a:ext cx="957263"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5" name="Oval 14"/>
          <p:cNvSpPr>
            <a:spLocks noChangeArrowheads="1"/>
          </p:cNvSpPr>
          <p:nvPr/>
        </p:nvSpPr>
        <p:spPr bwMode="auto">
          <a:xfrm>
            <a:off x="6959600" y="409986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6" name="Oval 16"/>
          <p:cNvSpPr>
            <a:spLocks noChangeArrowheads="1"/>
          </p:cNvSpPr>
          <p:nvPr/>
        </p:nvSpPr>
        <p:spPr bwMode="auto">
          <a:xfrm>
            <a:off x="9599613" y="4076055"/>
            <a:ext cx="955675" cy="960438"/>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grpSp>
        <p:nvGrpSpPr>
          <p:cNvPr id="17" name="Group 20"/>
          <p:cNvGrpSpPr/>
          <p:nvPr/>
        </p:nvGrpSpPr>
        <p:grpSpPr>
          <a:xfrm>
            <a:off x="1903149" y="4307868"/>
            <a:ext cx="535763" cy="539089"/>
            <a:chOff x="7971783" y="2080670"/>
            <a:chExt cx="401822" cy="404317"/>
          </a:xfrm>
          <a:solidFill>
            <a:schemeClr val="bg1"/>
          </a:solidFill>
        </p:grpSpPr>
        <p:sp>
          <p:nvSpPr>
            <p:cNvPr id="18"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19"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20" name="Group 23"/>
          <p:cNvGrpSpPr/>
          <p:nvPr/>
        </p:nvGrpSpPr>
        <p:grpSpPr>
          <a:xfrm>
            <a:off x="4582694" y="4366104"/>
            <a:ext cx="519123" cy="452567"/>
            <a:chOff x="7540014" y="4306907"/>
            <a:chExt cx="389342" cy="339426"/>
          </a:xfrm>
          <a:solidFill>
            <a:schemeClr val="bg1"/>
          </a:solidFill>
        </p:grpSpPr>
        <p:sp>
          <p:nvSpPr>
            <p:cNvPr id="21"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2"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3"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4"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5"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6"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7"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8" name="Rectangle 117"/>
            <p:cNvSpPr>
              <a:spLocks noChangeArrowheads="1"/>
            </p:cNvSpPr>
            <p:nvPr/>
          </p:nvSpPr>
          <p:spPr bwMode="auto">
            <a:xfrm>
              <a:off x="7589930" y="4421713"/>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9" name="Rectangle 118"/>
            <p:cNvSpPr>
              <a:spLocks noChangeArrowheads="1"/>
            </p:cNvSpPr>
            <p:nvPr/>
          </p:nvSpPr>
          <p:spPr bwMode="auto">
            <a:xfrm>
              <a:off x="7589930" y="4461645"/>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0" name="Rectangle 119"/>
            <p:cNvSpPr>
              <a:spLocks noChangeArrowheads="1"/>
            </p:cNvSpPr>
            <p:nvPr/>
          </p:nvSpPr>
          <p:spPr bwMode="auto">
            <a:xfrm>
              <a:off x="7589930" y="4506569"/>
              <a:ext cx="109814" cy="14975"/>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1" name="Rectangle 120"/>
            <p:cNvSpPr>
              <a:spLocks noChangeArrowheads="1"/>
            </p:cNvSpPr>
            <p:nvPr/>
          </p:nvSpPr>
          <p:spPr bwMode="auto">
            <a:xfrm>
              <a:off x="7589930" y="4548998"/>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32" name="Group 35"/>
          <p:cNvGrpSpPr/>
          <p:nvPr/>
        </p:nvGrpSpPr>
        <p:grpSpPr>
          <a:xfrm>
            <a:off x="9821513" y="4320112"/>
            <a:ext cx="505812" cy="502485"/>
            <a:chOff x="6853673" y="3715407"/>
            <a:chExt cx="379359" cy="376864"/>
          </a:xfrm>
          <a:solidFill>
            <a:schemeClr val="bg1"/>
          </a:solidFill>
        </p:grpSpPr>
        <p:sp>
          <p:nvSpPr>
            <p:cNvPr id="33"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4" name="Rectangle 151"/>
            <p:cNvSpPr>
              <a:spLocks noChangeArrowheads="1"/>
            </p:cNvSpPr>
            <p:nvPr/>
          </p:nvSpPr>
          <p:spPr bwMode="auto">
            <a:xfrm>
              <a:off x="6998429" y="3987447"/>
              <a:ext cx="22463" cy="42429"/>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5" name="Rectangle 152"/>
            <p:cNvSpPr>
              <a:spLocks noChangeArrowheads="1"/>
            </p:cNvSpPr>
            <p:nvPr/>
          </p:nvSpPr>
          <p:spPr bwMode="auto">
            <a:xfrm>
              <a:off x="7033370" y="3987447"/>
              <a:ext cx="19966" cy="42429"/>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6" name="Rectangle 153"/>
            <p:cNvSpPr>
              <a:spLocks noChangeArrowheads="1"/>
            </p:cNvSpPr>
            <p:nvPr/>
          </p:nvSpPr>
          <p:spPr bwMode="auto">
            <a:xfrm>
              <a:off x="7068311" y="3987447"/>
              <a:ext cx="19966" cy="42429"/>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7"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8"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9"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0"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1"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2" name="Rectangle 159"/>
            <p:cNvSpPr>
              <a:spLocks noChangeArrowheads="1"/>
            </p:cNvSpPr>
            <p:nvPr/>
          </p:nvSpPr>
          <p:spPr bwMode="auto">
            <a:xfrm>
              <a:off x="7040858" y="3750348"/>
              <a:ext cx="7488" cy="22463"/>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3"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4"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5"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6"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7"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8"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9" name="Rectangle 166"/>
            <p:cNvSpPr>
              <a:spLocks noChangeArrowheads="1"/>
            </p:cNvSpPr>
            <p:nvPr/>
          </p:nvSpPr>
          <p:spPr bwMode="auto">
            <a:xfrm>
              <a:off x="6893606" y="3890112"/>
              <a:ext cx="24958" cy="7488"/>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0" name="Rectangle 167"/>
            <p:cNvSpPr>
              <a:spLocks noChangeArrowheads="1"/>
            </p:cNvSpPr>
            <p:nvPr/>
          </p:nvSpPr>
          <p:spPr bwMode="auto">
            <a:xfrm>
              <a:off x="7170638" y="3892607"/>
              <a:ext cx="27454" cy="7488"/>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51" name="Group 54"/>
          <p:cNvGrpSpPr/>
          <p:nvPr/>
        </p:nvGrpSpPr>
        <p:grpSpPr>
          <a:xfrm>
            <a:off x="7242806" y="4368436"/>
            <a:ext cx="399325" cy="519123"/>
            <a:chOff x="6421904" y="4798576"/>
            <a:chExt cx="299494" cy="389342"/>
          </a:xfrm>
          <a:solidFill>
            <a:schemeClr val="bg1"/>
          </a:solidFill>
        </p:grpSpPr>
        <p:sp>
          <p:nvSpPr>
            <p:cNvPr id="52"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3"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sp>
        <p:nvSpPr>
          <p:cNvPr id="54" name="矩形 53"/>
          <p:cNvSpPr/>
          <p:nvPr/>
        </p:nvSpPr>
        <p:spPr>
          <a:xfrm>
            <a:off x="3903345" y="1453515"/>
            <a:ext cx="2756535" cy="428625"/>
          </a:xfrm>
          <a:prstGeom prst="rect">
            <a:avLst/>
          </a:prstGeom>
        </p:spPr>
        <p:txBody>
          <a:bodyPr wrap="square" lIns="91431" tIns="45716" rIns="91431" bIns="45716">
            <a:spAutoFit/>
          </a:bodyPr>
          <a:lstStyle/>
          <a:p>
            <a:pPr algn="r" defTabSz="914400" fontAlgn="auto">
              <a:spcBef>
                <a:spcPts val="0"/>
              </a:spcBef>
              <a:spcAft>
                <a:spcPts val="0"/>
              </a:spcAft>
              <a:buFontTx/>
              <a:buNone/>
              <a:defRPr/>
            </a:pPr>
            <a:r>
              <a:rPr lang="zh-CN" altLang="en-US" sz="2200" b="1" dirty="0">
                <a:solidFill>
                  <a:schemeClr val="bg1">
                    <a:lumMod val="95000"/>
                  </a:schemeClr>
                </a:solidFill>
                <a:latin typeface="微软雅黑" panose="020B0503020204020204" pitchFamily="34" charset="-122"/>
                <a:ea typeface="微软雅黑" panose="020B0503020204020204" pitchFamily="34" charset="-122"/>
              </a:rPr>
              <a:t>红黑名单管理</a:t>
            </a:r>
            <a:endParaRPr lang="zh-CN" altLang="en-US" sz="2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564005" y="1834515"/>
            <a:ext cx="9217025" cy="606425"/>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各级卫生健康行政部门应规范开展卫生健康红黑名单管理，信用信息系统应与同级公共信用信息系统对接，并报送红黑名单信息</a:t>
            </a:r>
            <a:endParaRPr lang="zh-CN" altLang="en-US" sz="1400" dirty="0">
              <a:solidFill>
                <a:schemeClr val="bg1">
                  <a:lumMod val="95000"/>
                </a:schemeClr>
              </a:solidFill>
              <a:sym typeface="微软雅黑" panose="020B0503020204020204" pitchFamily="34" charset="-122"/>
            </a:endParaRPr>
          </a:p>
        </p:txBody>
      </p:sp>
      <p:sp>
        <p:nvSpPr>
          <p:cNvPr id="56" name="矩形 55"/>
          <p:cNvSpPr/>
          <p:nvPr/>
        </p:nvSpPr>
        <p:spPr>
          <a:xfrm>
            <a:off x="1172210" y="5174615"/>
            <a:ext cx="1971040"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红名单管理</a:t>
            </a:r>
            <a:endParaRPr lang="zh-CN" altLang="en-US" sz="2200" b="1">
              <a:latin typeface="微软雅黑" panose="020B0503020204020204" pitchFamily="34" charset="-122"/>
              <a:ea typeface="微软雅黑" panose="020B0503020204020204" pitchFamily="34" charset="-122"/>
            </a:endParaRPr>
          </a:p>
        </p:txBody>
      </p:sp>
      <p:sp>
        <p:nvSpPr>
          <p:cNvPr id="58" name="矩形 57"/>
          <p:cNvSpPr/>
          <p:nvPr/>
        </p:nvSpPr>
        <p:spPr>
          <a:xfrm>
            <a:off x="3812540" y="5174615"/>
            <a:ext cx="1968500" cy="428625"/>
          </a:xfrm>
          <a:prstGeom prst="rect">
            <a:avLst/>
          </a:prstGeom>
        </p:spPr>
        <p:txBody>
          <a:bodyPr wrap="square" lIns="91431" tIns="45716" rIns="91431" bIns="45716">
            <a:spAutoFit/>
          </a:bodyPr>
          <a:lstStyle/>
          <a:p>
            <a:pPr algn="ctr" defTabSz="913130">
              <a:buFontTx/>
              <a:buNone/>
            </a:pPr>
            <a:r>
              <a:rPr lang="zh-CN" altLang="en-US" sz="2200" b="1" dirty="0">
                <a:latin typeface="微软雅黑" panose="020B0503020204020204" pitchFamily="34" charset="-122"/>
                <a:ea typeface="微软雅黑" panose="020B0503020204020204" pitchFamily="34" charset="-122"/>
              </a:rPr>
              <a:t>黑名单管理</a:t>
            </a:r>
            <a:endParaRPr lang="zh-CN" altLang="en-US" sz="2200" b="1" dirty="0">
              <a:latin typeface="微软雅黑" panose="020B0503020204020204" pitchFamily="34" charset="-122"/>
              <a:ea typeface="微软雅黑" panose="020B0503020204020204" pitchFamily="34" charset="-122"/>
            </a:endParaRPr>
          </a:p>
        </p:txBody>
      </p:sp>
      <p:sp>
        <p:nvSpPr>
          <p:cNvPr id="60" name="矩形 59"/>
          <p:cNvSpPr/>
          <p:nvPr/>
        </p:nvSpPr>
        <p:spPr>
          <a:xfrm>
            <a:off x="8892540" y="5174615"/>
            <a:ext cx="2541270"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红黑名单公示</a:t>
            </a:r>
            <a:endParaRPr lang="zh-CN" altLang="en-US" sz="2200" b="1">
              <a:latin typeface="微软雅黑" panose="020B0503020204020204" pitchFamily="34" charset="-122"/>
              <a:ea typeface="微软雅黑" panose="020B0503020204020204" pitchFamily="34" charset="-122"/>
            </a:endParaRPr>
          </a:p>
        </p:txBody>
      </p:sp>
      <p:sp>
        <p:nvSpPr>
          <p:cNvPr id="62" name="矩形 61"/>
          <p:cNvSpPr/>
          <p:nvPr/>
        </p:nvSpPr>
        <p:spPr>
          <a:xfrm>
            <a:off x="6450965" y="5174615"/>
            <a:ext cx="2096135" cy="428625"/>
          </a:xfrm>
          <a:prstGeom prst="rect">
            <a:avLst/>
          </a:prstGeom>
        </p:spPr>
        <p:txBody>
          <a:bodyPr wrap="square" lIns="91431" tIns="45716" rIns="91431" bIns="45716">
            <a:spAutoFit/>
          </a:bodyPr>
          <a:lstStyle/>
          <a:p>
            <a:pPr algn="ctr" defTabSz="913130">
              <a:buFontTx/>
              <a:buNone/>
            </a:pPr>
            <a:r>
              <a:rPr lang="en-US" altLang="zh-CN" sz="2200" b="1" dirty="0">
                <a:latin typeface="微软雅黑" panose="020B0503020204020204" pitchFamily="34" charset="-122"/>
                <a:ea typeface="微软雅黑" panose="020B0503020204020204" pitchFamily="34" charset="-122"/>
                <a:sym typeface="+mn-ea"/>
              </a:rPr>
              <a:t>信息审核</a:t>
            </a:r>
            <a:endParaRPr lang="en-US" altLang="zh-CN" sz="2200" b="1">
              <a:latin typeface="微软雅黑" panose="020B0503020204020204" pitchFamily="34" charset="-122"/>
              <a:ea typeface="微软雅黑" panose="020B0503020204020204" pitchFamily="34" charset="-122"/>
            </a:endParaRPr>
          </a:p>
        </p:txBody>
      </p:sp>
      <p:grpSp>
        <p:nvGrpSpPr>
          <p:cNvPr id="64" name="矩形 33"/>
          <p:cNvGrpSpPr/>
          <p:nvPr/>
        </p:nvGrpSpPr>
        <p:grpSpPr bwMode="auto">
          <a:xfrm>
            <a:off x="1190625" y="3644255"/>
            <a:ext cx="9932988" cy="371475"/>
            <a:chOff x="634" y="937"/>
            <a:chExt cx="6470" cy="234"/>
          </a:xfrm>
        </p:grpSpPr>
        <p:pic>
          <p:nvPicPr>
            <p:cNvPr id="65"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grpSp>
        <p:nvGrpSpPr>
          <p:cNvPr id="67" name="矩形 33"/>
          <p:cNvGrpSpPr/>
          <p:nvPr/>
        </p:nvGrpSpPr>
        <p:grpSpPr bwMode="auto">
          <a:xfrm>
            <a:off x="1190625" y="1172517"/>
            <a:ext cx="9932988" cy="371475"/>
            <a:chOff x="634" y="937"/>
            <a:chExt cx="6470" cy="234"/>
          </a:xfrm>
        </p:grpSpPr>
        <p:pic>
          <p:nvPicPr>
            <p:cNvPr id="68"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9"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right)">
                                      <p:cBhvr>
                                        <p:cTn id="24" dur="500"/>
                                        <p:tgtEl>
                                          <p:spTgt spid="55"/>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par>
                          <p:cTn id="48" fill="hold">
                            <p:stCondLst>
                              <p:cond delay="4500"/>
                            </p:stCondLst>
                            <p:childTnLst>
                              <p:par>
                                <p:cTn id="49" presetID="53" presetClass="entr" presetSubtype="16"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childTnLst>
                          </p:cTn>
                        </p:par>
                        <p:par>
                          <p:cTn id="54" fill="hold">
                            <p:stCondLst>
                              <p:cond delay="5000"/>
                            </p:stCondLst>
                            <p:childTnLst>
                              <p:par>
                                <p:cTn id="55" presetID="21" presetClass="entr" presetSubtype="1"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400"/>
                                        <p:tgtEl>
                                          <p:spTgt spid="13"/>
                                        </p:tgtEl>
                                      </p:cBhvr>
                                    </p:animEffect>
                                  </p:childTnLst>
                                </p:cTn>
                              </p:par>
                            </p:childTnLst>
                          </p:cTn>
                        </p:par>
                        <p:par>
                          <p:cTn id="58" fill="hold">
                            <p:stCondLst>
                              <p:cond delay="5500"/>
                            </p:stCondLst>
                            <p:childTnLst>
                              <p:par>
                                <p:cTn id="59" presetID="21" presetClass="entr" presetSubtype="1"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heel(1)">
                                      <p:cBhvr>
                                        <p:cTn id="61" dur="400"/>
                                        <p:tgtEl>
                                          <p:spTgt spid="14"/>
                                        </p:tgtEl>
                                      </p:cBhvr>
                                    </p:animEffect>
                                  </p:childTnLst>
                                </p:cTn>
                              </p:par>
                            </p:childTnLst>
                          </p:cTn>
                        </p:par>
                        <p:par>
                          <p:cTn id="62" fill="hold">
                            <p:stCondLst>
                              <p:cond delay="6000"/>
                            </p:stCondLst>
                            <p:childTnLst>
                              <p:par>
                                <p:cTn id="63" presetID="21" presetClass="entr" presetSubtype="1"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heel(1)">
                                      <p:cBhvr>
                                        <p:cTn id="65" dur="400"/>
                                        <p:tgtEl>
                                          <p:spTgt spid="15"/>
                                        </p:tgtEl>
                                      </p:cBhvr>
                                    </p:animEffect>
                                  </p:childTnLst>
                                </p:cTn>
                              </p:par>
                            </p:childTnLst>
                          </p:cTn>
                        </p:par>
                        <p:par>
                          <p:cTn id="66" fill="hold">
                            <p:stCondLst>
                              <p:cond delay="6500"/>
                            </p:stCondLst>
                            <p:childTnLst>
                              <p:par>
                                <p:cTn id="67" presetID="21" presetClass="entr" presetSubtype="1"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heel(1)">
                                      <p:cBhvr>
                                        <p:cTn id="69" dur="400"/>
                                        <p:tgtEl>
                                          <p:spTgt spid="16"/>
                                        </p:tgtEl>
                                      </p:cBhvr>
                                    </p:animEffect>
                                  </p:childTnLst>
                                </p:cTn>
                              </p:par>
                            </p:childTnLst>
                          </p:cTn>
                        </p:par>
                        <p:par>
                          <p:cTn id="70" fill="hold">
                            <p:stCondLst>
                              <p:cond delay="7000"/>
                            </p:stCondLst>
                            <p:childTnLst>
                              <p:par>
                                <p:cTn id="71" presetID="16" presetClass="entr" presetSubtype="21" fill="hold"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arn(inVertical)">
                                      <p:cBhvr>
                                        <p:cTn id="73" dur="250"/>
                                        <p:tgtEl>
                                          <p:spTgt spid="17"/>
                                        </p:tgtEl>
                                      </p:cBhvr>
                                    </p:animEffect>
                                  </p:childTnLst>
                                </p:cTn>
                              </p:par>
                            </p:childTnLst>
                          </p:cTn>
                        </p:par>
                        <p:par>
                          <p:cTn id="74" fill="hold">
                            <p:stCondLst>
                              <p:cond delay="7500"/>
                            </p:stCondLst>
                            <p:childTnLst>
                              <p:par>
                                <p:cTn id="75" presetID="16" presetClass="entr" presetSubtype="21"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barn(inVertical)">
                                      <p:cBhvr>
                                        <p:cTn id="77" dur="250"/>
                                        <p:tgtEl>
                                          <p:spTgt spid="20"/>
                                        </p:tgtEl>
                                      </p:cBhvr>
                                    </p:animEffect>
                                  </p:childTnLst>
                                </p:cTn>
                              </p:par>
                            </p:childTnLst>
                          </p:cTn>
                        </p:par>
                        <p:par>
                          <p:cTn id="78" fill="hold">
                            <p:stCondLst>
                              <p:cond delay="8000"/>
                            </p:stCondLst>
                            <p:childTnLst>
                              <p:par>
                                <p:cTn id="79" presetID="16" presetClass="entr" presetSubtype="21" fill="hold"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barn(inVertical)">
                                      <p:cBhvr>
                                        <p:cTn id="81" dur="250"/>
                                        <p:tgtEl>
                                          <p:spTgt spid="51"/>
                                        </p:tgtEl>
                                      </p:cBhvr>
                                    </p:animEffect>
                                  </p:childTnLst>
                                </p:cTn>
                              </p:par>
                            </p:childTnLst>
                          </p:cTn>
                        </p:par>
                        <p:par>
                          <p:cTn id="82" fill="hold">
                            <p:stCondLst>
                              <p:cond delay="8500"/>
                            </p:stCondLst>
                            <p:childTnLst>
                              <p:par>
                                <p:cTn id="83" presetID="16" presetClass="entr" presetSubtype="21" fill="hold"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barn(inVertical)">
                                      <p:cBhvr>
                                        <p:cTn id="85" dur="250"/>
                                        <p:tgtEl>
                                          <p:spTgt spid="32"/>
                                        </p:tgtEl>
                                      </p:cBhvr>
                                    </p:animEffect>
                                  </p:childTnLst>
                                </p:cTn>
                              </p:par>
                            </p:childTnLst>
                          </p:cTn>
                        </p:par>
                        <p:par>
                          <p:cTn id="86" fill="hold">
                            <p:stCondLst>
                              <p:cond delay="9000"/>
                            </p:stCondLst>
                            <p:childTnLst>
                              <p:par>
                                <p:cTn id="87" presetID="2" presetClass="entr" presetSubtype="4" fill="hold" grpId="0" nodeType="afterEffect">
                                  <p:stCondLst>
                                    <p:cond delay="0"/>
                                  </p:stCondLst>
                                  <p:childTnLst>
                                    <p:set>
                                      <p:cBhvr>
                                        <p:cTn id="88" dur="1" fill="hold">
                                          <p:stCondLst>
                                            <p:cond delay="0"/>
                                          </p:stCondLst>
                                        </p:cTn>
                                        <p:tgtEl>
                                          <p:spTgt spid="56"/>
                                        </p:tgtEl>
                                        <p:attrNameLst>
                                          <p:attrName>style.visibility</p:attrName>
                                        </p:attrNameLst>
                                      </p:cBhvr>
                                      <p:to>
                                        <p:strVal val="visible"/>
                                      </p:to>
                                    </p:set>
                                    <p:anim calcmode="lin" valueType="num">
                                      <p:cBhvr additive="base">
                                        <p:cTn id="89" dur="500" fill="hold"/>
                                        <p:tgtEl>
                                          <p:spTgt spid="56"/>
                                        </p:tgtEl>
                                        <p:attrNameLst>
                                          <p:attrName>ppt_x</p:attrName>
                                        </p:attrNameLst>
                                      </p:cBhvr>
                                      <p:tavLst>
                                        <p:tav tm="0">
                                          <p:val>
                                            <p:strVal val="#ppt_x"/>
                                          </p:val>
                                        </p:tav>
                                        <p:tav tm="100000">
                                          <p:val>
                                            <p:strVal val="#ppt_x"/>
                                          </p:val>
                                        </p:tav>
                                      </p:tavLst>
                                    </p:anim>
                                    <p:anim calcmode="lin" valueType="num">
                                      <p:cBhvr additive="base">
                                        <p:cTn id="90" dur="500" fill="hold"/>
                                        <p:tgtEl>
                                          <p:spTgt spid="56"/>
                                        </p:tgtEl>
                                        <p:attrNameLst>
                                          <p:attrName>ppt_y</p:attrName>
                                        </p:attrNameLst>
                                      </p:cBhvr>
                                      <p:tavLst>
                                        <p:tav tm="0">
                                          <p:val>
                                            <p:strVal val="1+#ppt_h/2"/>
                                          </p:val>
                                        </p:tav>
                                        <p:tav tm="100000">
                                          <p:val>
                                            <p:strVal val="#ppt_y"/>
                                          </p:val>
                                        </p:tav>
                                      </p:tavLst>
                                    </p:anim>
                                  </p:childTnLst>
                                </p:cTn>
                              </p:par>
                            </p:childTnLst>
                          </p:cTn>
                        </p:par>
                        <p:par>
                          <p:cTn id="91" fill="hold">
                            <p:stCondLst>
                              <p:cond delay="9500"/>
                            </p:stCondLst>
                            <p:childTnLst>
                              <p:par>
                                <p:cTn id="92" presetID="2" presetClass="entr" presetSubtype="4"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 calcmode="lin" valueType="num">
                                      <p:cBhvr additive="base">
                                        <p:cTn id="94" dur="500" fill="hold"/>
                                        <p:tgtEl>
                                          <p:spTgt spid="58"/>
                                        </p:tgtEl>
                                        <p:attrNameLst>
                                          <p:attrName>ppt_x</p:attrName>
                                        </p:attrNameLst>
                                      </p:cBhvr>
                                      <p:tavLst>
                                        <p:tav tm="0">
                                          <p:val>
                                            <p:strVal val="#ppt_x"/>
                                          </p:val>
                                        </p:tav>
                                        <p:tav tm="100000">
                                          <p:val>
                                            <p:strVal val="#ppt_x"/>
                                          </p:val>
                                        </p:tav>
                                      </p:tavLst>
                                    </p:anim>
                                    <p:anim calcmode="lin" valueType="num">
                                      <p:cBhvr additive="base">
                                        <p:cTn id="95" dur="500" fill="hold"/>
                                        <p:tgtEl>
                                          <p:spTgt spid="58"/>
                                        </p:tgtEl>
                                        <p:attrNameLst>
                                          <p:attrName>ppt_y</p:attrName>
                                        </p:attrNameLst>
                                      </p:cBhvr>
                                      <p:tavLst>
                                        <p:tav tm="0">
                                          <p:val>
                                            <p:strVal val="1+#ppt_h/2"/>
                                          </p:val>
                                        </p:tav>
                                        <p:tav tm="100000">
                                          <p:val>
                                            <p:strVal val="#ppt_y"/>
                                          </p:val>
                                        </p:tav>
                                      </p:tavLst>
                                    </p:anim>
                                  </p:childTnLst>
                                </p:cTn>
                              </p:par>
                            </p:childTnLst>
                          </p:cTn>
                        </p:par>
                        <p:par>
                          <p:cTn id="96" fill="hold">
                            <p:stCondLst>
                              <p:cond delay="10000"/>
                            </p:stCondLst>
                            <p:childTnLst>
                              <p:par>
                                <p:cTn id="97" presetID="2" presetClass="entr" presetSubtype="4" fill="hold" grpId="0" nodeType="afterEffect">
                                  <p:stCondLst>
                                    <p:cond delay="0"/>
                                  </p:stCondLst>
                                  <p:childTnLst>
                                    <p:set>
                                      <p:cBhvr>
                                        <p:cTn id="98" dur="1" fill="hold">
                                          <p:stCondLst>
                                            <p:cond delay="0"/>
                                          </p:stCondLst>
                                        </p:cTn>
                                        <p:tgtEl>
                                          <p:spTgt spid="62"/>
                                        </p:tgtEl>
                                        <p:attrNameLst>
                                          <p:attrName>style.visibility</p:attrName>
                                        </p:attrNameLst>
                                      </p:cBhvr>
                                      <p:to>
                                        <p:strVal val="visible"/>
                                      </p:to>
                                    </p:set>
                                    <p:anim calcmode="lin" valueType="num">
                                      <p:cBhvr additive="base">
                                        <p:cTn id="99" dur="500" fill="hold"/>
                                        <p:tgtEl>
                                          <p:spTgt spid="62"/>
                                        </p:tgtEl>
                                        <p:attrNameLst>
                                          <p:attrName>ppt_x</p:attrName>
                                        </p:attrNameLst>
                                      </p:cBhvr>
                                      <p:tavLst>
                                        <p:tav tm="0">
                                          <p:val>
                                            <p:strVal val="#ppt_x"/>
                                          </p:val>
                                        </p:tav>
                                        <p:tav tm="100000">
                                          <p:val>
                                            <p:strVal val="#ppt_x"/>
                                          </p:val>
                                        </p:tav>
                                      </p:tavLst>
                                    </p:anim>
                                    <p:anim calcmode="lin" valueType="num">
                                      <p:cBhvr additive="base">
                                        <p:cTn id="100" dur="500" fill="hold"/>
                                        <p:tgtEl>
                                          <p:spTgt spid="62"/>
                                        </p:tgtEl>
                                        <p:attrNameLst>
                                          <p:attrName>ppt_y</p:attrName>
                                        </p:attrNameLst>
                                      </p:cBhvr>
                                      <p:tavLst>
                                        <p:tav tm="0">
                                          <p:val>
                                            <p:strVal val="1+#ppt_h/2"/>
                                          </p:val>
                                        </p:tav>
                                        <p:tav tm="100000">
                                          <p:val>
                                            <p:strVal val="#ppt_y"/>
                                          </p:val>
                                        </p:tav>
                                      </p:tavLst>
                                    </p:anim>
                                  </p:childTnLst>
                                </p:cTn>
                              </p:par>
                            </p:childTnLst>
                          </p:cTn>
                        </p:par>
                        <p:par>
                          <p:cTn id="101" fill="hold">
                            <p:stCondLst>
                              <p:cond delay="10500"/>
                            </p:stCondLst>
                            <p:childTnLst>
                              <p:par>
                                <p:cTn id="102" presetID="2" presetClass="entr" presetSubtype="4" fill="hold" grpId="0" nodeType="afterEffect">
                                  <p:stCondLst>
                                    <p:cond delay="0"/>
                                  </p:stCondLst>
                                  <p:childTnLst>
                                    <p:set>
                                      <p:cBhvr>
                                        <p:cTn id="103" dur="1" fill="hold">
                                          <p:stCondLst>
                                            <p:cond delay="0"/>
                                          </p:stCondLst>
                                        </p:cTn>
                                        <p:tgtEl>
                                          <p:spTgt spid="60"/>
                                        </p:tgtEl>
                                        <p:attrNameLst>
                                          <p:attrName>style.visibility</p:attrName>
                                        </p:attrNameLst>
                                      </p:cBhvr>
                                      <p:to>
                                        <p:strVal val="visible"/>
                                      </p:to>
                                    </p:set>
                                    <p:anim calcmode="lin" valueType="num">
                                      <p:cBhvr additive="base">
                                        <p:cTn id="104" dur="500" fill="hold"/>
                                        <p:tgtEl>
                                          <p:spTgt spid="60"/>
                                        </p:tgtEl>
                                        <p:attrNameLst>
                                          <p:attrName>ppt_x</p:attrName>
                                        </p:attrNameLst>
                                      </p:cBhvr>
                                      <p:tavLst>
                                        <p:tav tm="0">
                                          <p:val>
                                            <p:strVal val="#ppt_x"/>
                                          </p:val>
                                        </p:tav>
                                        <p:tav tm="100000">
                                          <p:val>
                                            <p:strVal val="#ppt_x"/>
                                          </p:val>
                                        </p:tav>
                                      </p:tavLst>
                                    </p:anim>
                                    <p:anim calcmode="lin" valueType="num">
                                      <p:cBhvr additive="base">
                                        <p:cTn id="105"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ldLvl="0" animBg="1"/>
      <p:bldP spid="13" grpId="0" bldLvl="0" animBg="1"/>
      <p:bldP spid="14" grpId="0" bldLvl="0" animBg="1"/>
      <p:bldP spid="15" grpId="0" bldLvl="0" animBg="1"/>
      <p:bldP spid="16" grpId="0" bldLvl="0" animBg="1"/>
      <p:bldP spid="54" grpId="0"/>
      <p:bldP spid="55" grpId="0"/>
      <p:bldP spid="56" grpId="0"/>
      <p:bldP spid="58" grpId="0"/>
      <p:bldP spid="60" grpId="0"/>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8906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产品流程图</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红黑名单</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10" descr="微信图片_20190905110806"/>
          <p:cNvPicPr>
            <a:picLocks noChangeAspect="1"/>
          </p:cNvPicPr>
          <p:nvPr/>
        </p:nvPicPr>
        <p:blipFill>
          <a:blip r:embed="rId1"/>
          <a:srcRect l="2880" t="9069" r="7157" b="7165"/>
          <a:stretch>
            <a:fillRect/>
          </a:stretch>
        </p:blipFill>
        <p:spPr>
          <a:xfrm>
            <a:off x="767080" y="904240"/>
            <a:ext cx="10700385" cy="52768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矩形 26"/>
          <p:cNvSpPr/>
          <p:nvPr/>
        </p:nvSpPr>
        <p:spPr>
          <a:xfrm>
            <a:off x="-1" y="768848"/>
            <a:ext cx="12215887" cy="4364154"/>
          </a:xfrm>
          <a:prstGeom prst="rect">
            <a:avLst/>
          </a:prstGeom>
          <a:blipFill>
            <a:blip r:embed="rId1" cstate="print"/>
            <a:stretch>
              <a:fillRect/>
            </a:stretch>
          </a:blipFill>
          <a:ln>
            <a:noFill/>
          </a:ln>
          <a:effectLst>
            <a:outerShdw blurRad="203200" dist="165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58457" y="5828228"/>
            <a:ext cx="1415772" cy="461665"/>
          </a:xfrm>
          <a:prstGeom prst="rect">
            <a:avLst/>
          </a:prstGeom>
        </p:spPr>
        <p:txBody>
          <a:bodyPr wrap="none">
            <a:spAutoFit/>
          </a:bodyPr>
          <a:lstStyle/>
          <a:p>
            <a:pPr marL="0" lvl="1" algn="ctr"/>
            <a:r>
              <a:rPr lang="zh-CN" altLang="en-US" b="1" dirty="0" smtClean="0">
                <a:latin typeface="微软雅黑" panose="020B0503020204020204" pitchFamily="34" charset="-122"/>
                <a:ea typeface="微软雅黑" panose="020B0503020204020204" pitchFamily="34" charset="-122"/>
              </a:rPr>
              <a:t>公司</a:t>
            </a:r>
            <a:r>
              <a:rPr lang="zh-CN" altLang="en-US" b="1" dirty="0">
                <a:latin typeface="微软雅黑" panose="020B0503020204020204" pitchFamily="34" charset="-122"/>
                <a:ea typeface="微软雅黑" panose="020B0503020204020204" pitchFamily="34" charset="-122"/>
              </a:rPr>
              <a:t>介绍</a:t>
            </a:r>
            <a:endParaRPr lang="zh-CN" altLang="en-US" b="1" dirty="0">
              <a:latin typeface="微软雅黑" panose="020B0503020204020204" pitchFamily="34" charset="-122"/>
              <a:ea typeface="微软雅黑" panose="020B0503020204020204" pitchFamily="34" charset="-122"/>
            </a:endParaRPr>
          </a:p>
        </p:txBody>
      </p:sp>
      <p:sp>
        <p:nvSpPr>
          <p:cNvPr id="97" name="矩形 96"/>
          <p:cNvSpPr/>
          <p:nvPr/>
        </p:nvSpPr>
        <p:spPr>
          <a:xfrm>
            <a:off x="7891180" y="5899982"/>
            <a:ext cx="1706880" cy="460375"/>
          </a:xfrm>
          <a:prstGeom prst="rect">
            <a:avLst/>
          </a:prstGeom>
        </p:spPr>
        <p:txBody>
          <a:bodyPr wrap="none">
            <a:spAutoFit/>
          </a:bodyPr>
          <a:lstStyle/>
          <a:p>
            <a:pPr marL="0" lvl="1" algn="ctr"/>
            <a:r>
              <a:rPr lang="zh-CN" altLang="en-US" b="1" dirty="0" smtClean="0">
                <a:latin typeface="微软雅黑" panose="020B0503020204020204" pitchFamily="34" charset="-122"/>
                <a:ea typeface="微软雅黑" panose="020B0503020204020204" pitchFamily="34" charset="-122"/>
              </a:rPr>
              <a:t>产品及方案</a:t>
            </a:r>
            <a:endParaRPr lang="zh-CN" altLang="en-US"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2247893" y="4747389"/>
            <a:ext cx="1528433" cy="914400"/>
            <a:chOff x="1028058" y="3789834"/>
            <a:chExt cx="1528433" cy="914400"/>
          </a:xfrm>
        </p:grpSpPr>
        <p:sp>
          <p:nvSpPr>
            <p:cNvPr id="80" name="Parallelogram 13"/>
            <p:cNvSpPr/>
            <p:nvPr/>
          </p:nvSpPr>
          <p:spPr>
            <a:xfrm>
              <a:off x="1028058" y="3789834"/>
              <a:ext cx="1528433" cy="914400"/>
            </a:xfrm>
            <a:prstGeom prst="parallelogram">
              <a:avLst>
                <a:gd name="adj" fmla="val 52419"/>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100000" t="100000"/>
              </a:path>
              <a:tileRect r="-100000" b="-100000"/>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矩形 106"/>
            <p:cNvSpPr/>
            <p:nvPr/>
          </p:nvSpPr>
          <p:spPr>
            <a:xfrm>
              <a:off x="1511588" y="3997147"/>
              <a:ext cx="561372" cy="584775"/>
            </a:xfrm>
            <a:prstGeom prst="rect">
              <a:avLst/>
            </a:prstGeom>
          </p:spPr>
          <p:txBody>
            <a:bodyPr wrap="none">
              <a:spAutoFit/>
            </a:bodyPr>
            <a:lstStyle/>
            <a:p>
              <a:pPr marL="0" lvl="1" algn="ctr"/>
              <a:r>
                <a:rPr lang="en-US" altLang="zh-CN" sz="3200" dirty="0" smtClean="0">
                  <a:solidFill>
                    <a:schemeClr val="bg1"/>
                  </a:solidFill>
                  <a:latin typeface="Impact" panose="020B0806030902050204" pitchFamily="34" charset="0"/>
                  <a:ea typeface="微软雅黑" panose="020B0503020204020204" pitchFamily="34" charset="-122"/>
                </a:rPr>
                <a:t>01</a:t>
              </a:r>
              <a:endParaRPr lang="en-US" altLang="zh-CN" sz="3200" dirty="0" smtClean="0">
                <a:solidFill>
                  <a:schemeClr val="bg1"/>
                </a:solidFill>
                <a:latin typeface="Impact" panose="020B0806030902050204" pitchFamily="34" charset="0"/>
                <a:ea typeface="微软雅黑" panose="020B0503020204020204" pitchFamily="34" charset="-122"/>
              </a:endParaRPr>
            </a:p>
          </p:txBody>
        </p:sp>
      </p:grpSp>
      <p:grpSp>
        <p:nvGrpSpPr>
          <p:cNvPr id="5" name="组合 4"/>
          <p:cNvGrpSpPr/>
          <p:nvPr/>
        </p:nvGrpSpPr>
        <p:grpSpPr>
          <a:xfrm>
            <a:off x="8110289" y="4819144"/>
            <a:ext cx="1528433" cy="914400"/>
            <a:chOff x="2691549" y="3832334"/>
            <a:chExt cx="1528433" cy="914400"/>
          </a:xfrm>
        </p:grpSpPr>
        <p:sp>
          <p:nvSpPr>
            <p:cNvPr id="77" name="Parallelogram 14"/>
            <p:cNvSpPr/>
            <p:nvPr/>
          </p:nvSpPr>
          <p:spPr>
            <a:xfrm>
              <a:off x="2691549" y="3832334"/>
              <a:ext cx="1528433" cy="914400"/>
            </a:xfrm>
            <a:prstGeom prst="parallelogram">
              <a:avLst>
                <a:gd name="adj" fmla="val 52419"/>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100000" t="100000"/>
              </a:path>
              <a:tileRect r="-100000" b="-100000"/>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矩形 107"/>
            <p:cNvSpPr/>
            <p:nvPr/>
          </p:nvSpPr>
          <p:spPr>
            <a:xfrm>
              <a:off x="3150232" y="3997146"/>
              <a:ext cx="611066" cy="584775"/>
            </a:xfrm>
            <a:prstGeom prst="rect">
              <a:avLst/>
            </a:prstGeom>
          </p:spPr>
          <p:txBody>
            <a:bodyPr wrap="none">
              <a:spAutoFit/>
            </a:bodyPr>
            <a:lstStyle/>
            <a:p>
              <a:pPr marL="0" lvl="1" algn="ctr"/>
              <a:r>
                <a:rPr lang="en-US" altLang="zh-CN" sz="3200" dirty="0" smtClean="0">
                  <a:solidFill>
                    <a:schemeClr val="bg1"/>
                  </a:solidFill>
                  <a:latin typeface="Impact" panose="020B0806030902050204" pitchFamily="34" charset="0"/>
                  <a:ea typeface="微软雅黑" panose="020B0503020204020204" pitchFamily="34" charset="-122"/>
                </a:rPr>
                <a:t>02</a:t>
              </a:r>
              <a:endParaRPr lang="en-US" altLang="zh-CN" sz="3200" dirty="0" smtClean="0">
                <a:solidFill>
                  <a:schemeClr val="bg1"/>
                </a:solidFill>
                <a:latin typeface="Impact" panose="020B0806030902050204" pitchFamily="34" charset="0"/>
                <a:ea typeface="微软雅黑" panose="020B0503020204020204" pitchFamily="34" charset="-122"/>
              </a:endParaRPr>
            </a:p>
          </p:txBody>
        </p:sp>
      </p:grpSp>
      <p:sp>
        <p:nvSpPr>
          <p:cNvPr id="7" name="圆角矩形 6"/>
          <p:cNvSpPr/>
          <p:nvPr/>
        </p:nvSpPr>
        <p:spPr>
          <a:xfrm>
            <a:off x="3999551" y="336800"/>
            <a:ext cx="4405782" cy="860746"/>
          </a:xfrm>
          <a:prstGeom prst="roundRect">
            <a:avLst/>
          </a:prstGeom>
          <a:solidFill>
            <a:schemeClr val="bg1">
              <a:lumMod val="9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3790950" y="261442"/>
            <a:ext cx="5033137" cy="856083"/>
          </a:xfrm>
          <a:prstGeom prst="rect">
            <a:avLst/>
          </a:prstGeom>
          <a:noFill/>
          <a:ln>
            <a:noFill/>
          </a:ln>
        </p:spPr>
        <p:txBody>
          <a:bodyPr wrap="square" lIns="121812" tIns="60904" rIns="121812" bIns="60904">
            <a:spAutoFit/>
          </a:bodyPr>
          <a:lstStyle/>
          <a:p>
            <a:pPr algn="ctr">
              <a:lnSpc>
                <a:spcPct val="150000"/>
              </a:lnSpc>
              <a:defRPr/>
            </a:pPr>
            <a:r>
              <a:rPr lang="zh-CN" altLang="en-US" sz="3600" b="1" dirty="0" smtClean="0">
                <a:latin typeface="微软雅黑" panose="020B0503020204020204" pitchFamily="34" charset="-122"/>
                <a:ea typeface="微软雅黑" panose="020B0503020204020204" pitchFamily="34" charset="-122"/>
              </a:rPr>
              <a:t>目  录 </a:t>
            </a:r>
            <a:r>
              <a:rPr lang="en-US" altLang="zh-CN" sz="2800" b="1" dirty="0" smtClean="0">
                <a:latin typeface="微软雅黑" panose="020B0503020204020204" pitchFamily="34" charset="-122"/>
                <a:ea typeface="微软雅黑" panose="020B0503020204020204" pitchFamily="34" charset="-122"/>
              </a:rPr>
              <a:t>CONTENTS</a:t>
            </a:r>
            <a:endParaRPr lang="zh-CN" altLang="en-US" sz="2800" b="1" dirty="0">
              <a:latin typeface="微软雅黑" panose="020B0503020204020204" pitchFamily="34" charset="-122"/>
              <a:ea typeface="微软雅黑" panose="020B0503020204020204" pitchFamily="34" charset="-122"/>
            </a:endParaRPr>
          </a:p>
        </p:txBody>
      </p:sp>
      <p:sp>
        <p:nvSpPr>
          <p:cNvPr id="25" name="TextBox 24"/>
          <p:cNvSpPr txBox="1"/>
          <p:nvPr/>
        </p:nvSpPr>
        <p:spPr>
          <a:xfrm>
            <a:off x="2205286" y="7892388"/>
            <a:ext cx="933987" cy="390050"/>
          </a:xfrm>
          <a:prstGeom prst="rect">
            <a:avLst/>
          </a:prstGeom>
          <a:noFill/>
        </p:spPr>
        <p:txBody>
          <a:bodyPr wrap="none" lIns="81477" tIns="40739" rIns="81477" bIns="40739" rtlCol="0">
            <a:spAutoFit/>
          </a:bodyPr>
          <a:lstStyle/>
          <a:p>
            <a:r>
              <a:rPr lang="zh-CN" altLang="en-US" sz="2000" dirty="0" smtClean="0">
                <a:latin typeface="微软雅黑" panose="020B0503020204020204" pitchFamily="34" charset="-122"/>
                <a:ea typeface="微软雅黑" panose="020B0503020204020204" pitchFamily="34" charset="-122"/>
              </a:rPr>
              <a:t>延迟符</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Horizontal)">
                                      <p:cBhvr>
                                        <p:cTn id="7" dur="1000"/>
                                        <p:tgtEl>
                                          <p:spTgt spid="27"/>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106"/>
                                        </p:tgtEl>
                                        <p:attrNameLst>
                                          <p:attrName>style.visibility</p:attrName>
                                        </p:attrNameLst>
                                      </p:cBhvr>
                                      <p:to>
                                        <p:strVal val="visible"/>
                                      </p:to>
                                    </p:set>
                                    <p:anim calcmode="lin" valueType="num">
                                      <p:cBhvr>
                                        <p:cTn id="17" dur="250" fill="hold"/>
                                        <p:tgtEl>
                                          <p:spTgt spid="106"/>
                                        </p:tgtEl>
                                        <p:attrNameLst>
                                          <p:attrName>ppt_x</p:attrName>
                                        </p:attrNameLst>
                                      </p:cBhvr>
                                      <p:tavLst>
                                        <p:tav tm="0">
                                          <p:val>
                                            <p:strVal val="#ppt_x"/>
                                          </p:val>
                                        </p:tav>
                                        <p:tav tm="100000">
                                          <p:val>
                                            <p:strVal val="#ppt_x"/>
                                          </p:val>
                                        </p:tav>
                                      </p:tavLst>
                                    </p:anim>
                                    <p:anim calcmode="lin" valueType="num">
                                      <p:cBhvr>
                                        <p:cTn id="18" dur="250" fill="hold"/>
                                        <p:tgtEl>
                                          <p:spTgt spid="106"/>
                                        </p:tgtEl>
                                        <p:attrNameLst>
                                          <p:attrName>ppt_y</p:attrName>
                                        </p:attrNameLst>
                                      </p:cBhvr>
                                      <p:tavLst>
                                        <p:tav tm="0">
                                          <p:val>
                                            <p:strVal val="#ppt_y-#ppt_h/2"/>
                                          </p:val>
                                        </p:tav>
                                        <p:tav tm="100000">
                                          <p:val>
                                            <p:strVal val="#ppt_y"/>
                                          </p:val>
                                        </p:tav>
                                      </p:tavLst>
                                    </p:anim>
                                    <p:anim calcmode="lin" valueType="num">
                                      <p:cBhvr>
                                        <p:cTn id="19" dur="250" fill="hold"/>
                                        <p:tgtEl>
                                          <p:spTgt spid="106"/>
                                        </p:tgtEl>
                                        <p:attrNameLst>
                                          <p:attrName>ppt_w</p:attrName>
                                        </p:attrNameLst>
                                      </p:cBhvr>
                                      <p:tavLst>
                                        <p:tav tm="0">
                                          <p:val>
                                            <p:strVal val="#ppt_w"/>
                                          </p:val>
                                        </p:tav>
                                        <p:tav tm="100000">
                                          <p:val>
                                            <p:strVal val="#ppt_w"/>
                                          </p:val>
                                        </p:tav>
                                      </p:tavLst>
                                    </p:anim>
                                    <p:anim calcmode="lin" valueType="num">
                                      <p:cBhvr>
                                        <p:cTn id="20" dur="250" fill="hold"/>
                                        <p:tgtEl>
                                          <p:spTgt spid="106"/>
                                        </p:tgtEl>
                                        <p:attrNameLst>
                                          <p:attrName>ppt_h</p:attrName>
                                        </p:attrNameLst>
                                      </p:cBhvr>
                                      <p:tavLst>
                                        <p:tav tm="0">
                                          <p:val>
                                            <p:fltVal val="0"/>
                                          </p:val>
                                        </p:tav>
                                        <p:tav tm="100000">
                                          <p:val>
                                            <p:strVal val="#ppt_h"/>
                                          </p:val>
                                        </p:tav>
                                      </p:tavLst>
                                    </p:anim>
                                  </p:childTnLst>
                                </p:cTn>
                              </p:par>
                            </p:childTnLst>
                          </p:cTn>
                        </p:par>
                        <p:par>
                          <p:cTn id="21" fill="hold">
                            <p:stCondLst>
                              <p:cond delay="2950"/>
                            </p:stCondLst>
                            <p:childTnLst>
                              <p:par>
                                <p:cTn id="22" presetID="2" presetClass="entr" presetSubtype="2"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3450"/>
                            </p:stCondLst>
                            <p:childTnLst>
                              <p:par>
                                <p:cTn id="27" presetID="2" presetClass="entr" presetSubtype="2"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par>
                          <p:cTn id="31" fill="hold">
                            <p:stCondLst>
                              <p:cond delay="3950"/>
                            </p:stCondLst>
                            <p:childTnLst>
                              <p:par>
                                <p:cTn id="32" presetID="22" presetClass="entr" presetSubtype="8" fill="hold" grpId="0" nodeType="after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wipe(left)">
                                      <p:cBhvr>
                                        <p:cTn id="34" dur="500"/>
                                        <p:tgtEl>
                                          <p:spTgt spid="96"/>
                                        </p:tgtEl>
                                      </p:cBhvr>
                                    </p:animEffect>
                                  </p:childTnLst>
                                </p:cTn>
                              </p:par>
                            </p:childTnLst>
                          </p:cTn>
                        </p:par>
                        <p:par>
                          <p:cTn id="35" fill="hold">
                            <p:stCondLst>
                              <p:cond delay="4450"/>
                            </p:stCondLst>
                            <p:childTnLst>
                              <p:par>
                                <p:cTn id="36" presetID="22" presetClass="entr" presetSubtype="8" fill="hold" grpId="0" nodeType="after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wipe(left)">
                                      <p:cBhvr>
                                        <p:cTn id="38" dur="500"/>
                                        <p:tgtEl>
                                          <p:spTgt spid="97"/>
                                        </p:tgtEl>
                                      </p:cBhvr>
                                    </p:animEffect>
                                  </p:childTnLst>
                                </p:cTn>
                              </p:par>
                            </p:childTnLst>
                          </p:cTn>
                        </p:par>
                        <p:par>
                          <p:cTn id="39" fill="hold">
                            <p:stCondLst>
                              <p:cond delay="495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6" grpId="0"/>
      <p:bldP spid="97" grpId="0"/>
      <p:bldP spid="7" grpId="0" animBg="1"/>
      <p:bldP spid="106"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13753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联合奖惩管理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9400" y="39744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03700" y="39871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7"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18313" y="39617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47213" y="394905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1219200" y="1358265"/>
            <a:ext cx="9561830" cy="2336800"/>
          </a:xfrm>
          <a:prstGeom prst="rect">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3" name="Oval 4"/>
          <p:cNvSpPr>
            <a:spLocks noChangeArrowheads="1"/>
          </p:cNvSpPr>
          <p:nvPr/>
        </p:nvSpPr>
        <p:spPr bwMode="auto">
          <a:xfrm>
            <a:off x="1679575" y="409986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4" name="Oval 12"/>
          <p:cNvSpPr>
            <a:spLocks noChangeArrowheads="1"/>
          </p:cNvSpPr>
          <p:nvPr/>
        </p:nvSpPr>
        <p:spPr bwMode="auto">
          <a:xfrm>
            <a:off x="4343400" y="4122093"/>
            <a:ext cx="957263"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5" name="Oval 14"/>
          <p:cNvSpPr>
            <a:spLocks noChangeArrowheads="1"/>
          </p:cNvSpPr>
          <p:nvPr/>
        </p:nvSpPr>
        <p:spPr bwMode="auto">
          <a:xfrm>
            <a:off x="6959600" y="409986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6" name="Oval 16"/>
          <p:cNvSpPr>
            <a:spLocks noChangeArrowheads="1"/>
          </p:cNvSpPr>
          <p:nvPr/>
        </p:nvSpPr>
        <p:spPr bwMode="auto">
          <a:xfrm>
            <a:off x="9599613" y="4076055"/>
            <a:ext cx="955675" cy="960438"/>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grpSp>
        <p:nvGrpSpPr>
          <p:cNvPr id="17" name="Group 20"/>
          <p:cNvGrpSpPr/>
          <p:nvPr/>
        </p:nvGrpSpPr>
        <p:grpSpPr>
          <a:xfrm>
            <a:off x="1903149" y="4307868"/>
            <a:ext cx="535763" cy="539089"/>
            <a:chOff x="7971783" y="2080670"/>
            <a:chExt cx="401822" cy="404317"/>
          </a:xfrm>
          <a:solidFill>
            <a:schemeClr val="bg1"/>
          </a:solidFill>
        </p:grpSpPr>
        <p:sp>
          <p:nvSpPr>
            <p:cNvPr id="18"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19"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20" name="Group 23"/>
          <p:cNvGrpSpPr/>
          <p:nvPr/>
        </p:nvGrpSpPr>
        <p:grpSpPr>
          <a:xfrm>
            <a:off x="4582694" y="4366104"/>
            <a:ext cx="519123" cy="452567"/>
            <a:chOff x="7540014" y="4306907"/>
            <a:chExt cx="389342" cy="339426"/>
          </a:xfrm>
          <a:solidFill>
            <a:schemeClr val="bg1"/>
          </a:solidFill>
        </p:grpSpPr>
        <p:sp>
          <p:nvSpPr>
            <p:cNvPr id="21"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2"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3"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4"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5"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6"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7"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8" name="Rectangle 117"/>
            <p:cNvSpPr>
              <a:spLocks noChangeArrowheads="1"/>
            </p:cNvSpPr>
            <p:nvPr/>
          </p:nvSpPr>
          <p:spPr bwMode="auto">
            <a:xfrm>
              <a:off x="7589930" y="4421713"/>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9" name="Rectangle 118"/>
            <p:cNvSpPr>
              <a:spLocks noChangeArrowheads="1"/>
            </p:cNvSpPr>
            <p:nvPr/>
          </p:nvSpPr>
          <p:spPr bwMode="auto">
            <a:xfrm>
              <a:off x="7589930" y="4461645"/>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0" name="Rectangle 119"/>
            <p:cNvSpPr>
              <a:spLocks noChangeArrowheads="1"/>
            </p:cNvSpPr>
            <p:nvPr/>
          </p:nvSpPr>
          <p:spPr bwMode="auto">
            <a:xfrm>
              <a:off x="7589930" y="4506569"/>
              <a:ext cx="109814" cy="14975"/>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1" name="Rectangle 120"/>
            <p:cNvSpPr>
              <a:spLocks noChangeArrowheads="1"/>
            </p:cNvSpPr>
            <p:nvPr/>
          </p:nvSpPr>
          <p:spPr bwMode="auto">
            <a:xfrm>
              <a:off x="7589930" y="4548998"/>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32" name="Group 35"/>
          <p:cNvGrpSpPr/>
          <p:nvPr/>
        </p:nvGrpSpPr>
        <p:grpSpPr>
          <a:xfrm>
            <a:off x="9821513" y="4320112"/>
            <a:ext cx="505812" cy="502485"/>
            <a:chOff x="6853673" y="3715407"/>
            <a:chExt cx="379359" cy="376864"/>
          </a:xfrm>
          <a:solidFill>
            <a:schemeClr val="bg1"/>
          </a:solidFill>
        </p:grpSpPr>
        <p:sp>
          <p:nvSpPr>
            <p:cNvPr id="33"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4" name="Rectangle 151"/>
            <p:cNvSpPr>
              <a:spLocks noChangeArrowheads="1"/>
            </p:cNvSpPr>
            <p:nvPr/>
          </p:nvSpPr>
          <p:spPr bwMode="auto">
            <a:xfrm>
              <a:off x="6998429" y="3987447"/>
              <a:ext cx="22463" cy="42429"/>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5" name="Rectangle 152"/>
            <p:cNvSpPr>
              <a:spLocks noChangeArrowheads="1"/>
            </p:cNvSpPr>
            <p:nvPr/>
          </p:nvSpPr>
          <p:spPr bwMode="auto">
            <a:xfrm>
              <a:off x="7033370" y="3987447"/>
              <a:ext cx="19966" cy="42429"/>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6" name="Rectangle 153"/>
            <p:cNvSpPr>
              <a:spLocks noChangeArrowheads="1"/>
            </p:cNvSpPr>
            <p:nvPr/>
          </p:nvSpPr>
          <p:spPr bwMode="auto">
            <a:xfrm>
              <a:off x="7068311" y="3987447"/>
              <a:ext cx="19966" cy="42429"/>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7"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8"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9"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0"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1"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2" name="Rectangle 159"/>
            <p:cNvSpPr>
              <a:spLocks noChangeArrowheads="1"/>
            </p:cNvSpPr>
            <p:nvPr/>
          </p:nvSpPr>
          <p:spPr bwMode="auto">
            <a:xfrm>
              <a:off x="7040858" y="3750348"/>
              <a:ext cx="7488" cy="22463"/>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3"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4"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5"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6"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7"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8"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9" name="Rectangle 166"/>
            <p:cNvSpPr>
              <a:spLocks noChangeArrowheads="1"/>
            </p:cNvSpPr>
            <p:nvPr/>
          </p:nvSpPr>
          <p:spPr bwMode="auto">
            <a:xfrm>
              <a:off x="6893606" y="3890112"/>
              <a:ext cx="24958" cy="7488"/>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0" name="Rectangle 167"/>
            <p:cNvSpPr>
              <a:spLocks noChangeArrowheads="1"/>
            </p:cNvSpPr>
            <p:nvPr/>
          </p:nvSpPr>
          <p:spPr bwMode="auto">
            <a:xfrm>
              <a:off x="7170638" y="3892607"/>
              <a:ext cx="27454" cy="7488"/>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51" name="Group 54"/>
          <p:cNvGrpSpPr/>
          <p:nvPr/>
        </p:nvGrpSpPr>
        <p:grpSpPr>
          <a:xfrm>
            <a:off x="7242806" y="4368436"/>
            <a:ext cx="399325" cy="519123"/>
            <a:chOff x="6421904" y="4798576"/>
            <a:chExt cx="299494" cy="389342"/>
          </a:xfrm>
          <a:solidFill>
            <a:schemeClr val="bg1"/>
          </a:solidFill>
        </p:grpSpPr>
        <p:sp>
          <p:nvSpPr>
            <p:cNvPr id="52"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3"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sp>
        <p:nvSpPr>
          <p:cNvPr id="54" name="矩形 53"/>
          <p:cNvSpPr/>
          <p:nvPr/>
        </p:nvSpPr>
        <p:spPr>
          <a:xfrm>
            <a:off x="3903345" y="1453515"/>
            <a:ext cx="2756535" cy="428625"/>
          </a:xfrm>
          <a:prstGeom prst="rect">
            <a:avLst/>
          </a:prstGeom>
        </p:spPr>
        <p:txBody>
          <a:bodyPr wrap="square" lIns="91431" tIns="45716" rIns="91431" bIns="45716">
            <a:spAutoFit/>
          </a:bodyPr>
          <a:lstStyle/>
          <a:p>
            <a:pPr algn="r" defTabSz="914400" fontAlgn="auto">
              <a:spcBef>
                <a:spcPts val="0"/>
              </a:spcBef>
              <a:spcAft>
                <a:spcPts val="0"/>
              </a:spcAft>
              <a:buFontTx/>
              <a:buNone/>
              <a:defRPr/>
            </a:pPr>
            <a:r>
              <a:rPr lang="zh-CN" altLang="en-US" sz="2200" b="1" dirty="0">
                <a:solidFill>
                  <a:schemeClr val="bg1">
                    <a:lumMod val="95000"/>
                  </a:schemeClr>
                </a:solidFill>
                <a:latin typeface="微软雅黑" panose="020B0503020204020204" pitchFamily="34" charset="-122"/>
                <a:ea typeface="微软雅黑" panose="020B0503020204020204" pitchFamily="34" charset="-122"/>
              </a:rPr>
              <a:t>红黑名单管理</a:t>
            </a:r>
            <a:endParaRPr lang="zh-CN" altLang="en-US" sz="2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564005" y="1834515"/>
            <a:ext cx="9217025" cy="606425"/>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卫生健康行政部门要贯彻落实国家和省建立完善守信联合激励和失信联合惩戒制度和各项备忘录要求，依托信用信息平台或联合奖惩系统，依照联合奖惩清单，对相关信息主体实施守信联合激励和失信联合惩戒措施。</a:t>
            </a:r>
            <a:endParaRPr lang="zh-CN" altLang="en-US" sz="1400" dirty="0">
              <a:solidFill>
                <a:schemeClr val="bg1">
                  <a:lumMod val="95000"/>
                </a:schemeClr>
              </a:solidFill>
              <a:sym typeface="微软雅黑" panose="020B0503020204020204" pitchFamily="34" charset="-122"/>
            </a:endParaRPr>
          </a:p>
        </p:txBody>
      </p:sp>
      <p:sp>
        <p:nvSpPr>
          <p:cNvPr id="56" name="矩形 55"/>
          <p:cNvSpPr/>
          <p:nvPr/>
        </p:nvSpPr>
        <p:spPr>
          <a:xfrm>
            <a:off x="1172210" y="5174615"/>
            <a:ext cx="1971040"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个人奖励管理</a:t>
            </a:r>
            <a:endParaRPr lang="zh-CN" altLang="en-US" sz="2200" b="1">
              <a:latin typeface="微软雅黑" panose="020B0503020204020204" pitchFamily="34" charset="-122"/>
              <a:ea typeface="微软雅黑" panose="020B0503020204020204" pitchFamily="34" charset="-122"/>
            </a:endParaRPr>
          </a:p>
        </p:txBody>
      </p:sp>
      <p:sp>
        <p:nvSpPr>
          <p:cNvPr id="58" name="矩形 57"/>
          <p:cNvSpPr/>
          <p:nvPr/>
        </p:nvSpPr>
        <p:spPr>
          <a:xfrm>
            <a:off x="3812540" y="5174615"/>
            <a:ext cx="1968500" cy="428625"/>
          </a:xfrm>
          <a:prstGeom prst="rect">
            <a:avLst/>
          </a:prstGeom>
        </p:spPr>
        <p:txBody>
          <a:bodyPr wrap="square" lIns="91431" tIns="45716" rIns="91431" bIns="45716">
            <a:spAutoFit/>
          </a:bodyPr>
          <a:lstStyle/>
          <a:p>
            <a:pPr algn="ctr" defTabSz="913130">
              <a:buFontTx/>
              <a:buNone/>
            </a:pPr>
            <a:r>
              <a:rPr lang="zh-CN" altLang="en-US" sz="2200" b="1" dirty="0">
                <a:latin typeface="微软雅黑" panose="020B0503020204020204" pitchFamily="34" charset="-122"/>
                <a:ea typeface="微软雅黑" panose="020B0503020204020204" pitchFamily="34" charset="-122"/>
              </a:rPr>
              <a:t>单位奖励管理</a:t>
            </a:r>
            <a:endParaRPr lang="zh-CN" altLang="en-US" sz="2200" b="1" dirty="0">
              <a:latin typeface="微软雅黑" panose="020B0503020204020204" pitchFamily="34" charset="-122"/>
              <a:ea typeface="微软雅黑" panose="020B0503020204020204" pitchFamily="34" charset="-122"/>
            </a:endParaRPr>
          </a:p>
        </p:txBody>
      </p:sp>
      <p:sp>
        <p:nvSpPr>
          <p:cNvPr id="60" name="矩形 59"/>
          <p:cNvSpPr/>
          <p:nvPr/>
        </p:nvSpPr>
        <p:spPr>
          <a:xfrm>
            <a:off x="8892540" y="5174615"/>
            <a:ext cx="2541270"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单位惩戒管理</a:t>
            </a:r>
            <a:endParaRPr lang="zh-CN" altLang="en-US" sz="2200" b="1">
              <a:latin typeface="微软雅黑" panose="020B0503020204020204" pitchFamily="34" charset="-122"/>
              <a:ea typeface="微软雅黑" panose="020B0503020204020204" pitchFamily="34" charset="-122"/>
            </a:endParaRPr>
          </a:p>
        </p:txBody>
      </p:sp>
      <p:sp>
        <p:nvSpPr>
          <p:cNvPr id="62" name="矩形 61"/>
          <p:cNvSpPr/>
          <p:nvPr/>
        </p:nvSpPr>
        <p:spPr>
          <a:xfrm>
            <a:off x="6450965" y="5174615"/>
            <a:ext cx="2096135" cy="428625"/>
          </a:xfrm>
          <a:prstGeom prst="rect">
            <a:avLst/>
          </a:prstGeom>
        </p:spPr>
        <p:txBody>
          <a:bodyPr wrap="square" lIns="91431" tIns="45716" rIns="91431" bIns="45716">
            <a:spAutoFit/>
          </a:bodyPr>
          <a:lstStyle/>
          <a:p>
            <a:pPr algn="ctr" defTabSz="913130">
              <a:buFontTx/>
              <a:buNone/>
            </a:pPr>
            <a:r>
              <a:rPr lang="zh-CN" altLang="en-US" sz="2200" b="1" dirty="0">
                <a:latin typeface="微软雅黑" panose="020B0503020204020204" pitchFamily="34" charset="-122"/>
                <a:ea typeface="微软雅黑" panose="020B0503020204020204" pitchFamily="34" charset="-122"/>
                <a:sym typeface="+mn-ea"/>
              </a:rPr>
              <a:t>个人惩戒管理</a:t>
            </a:r>
            <a:endParaRPr lang="en-US" altLang="zh-CN" sz="2200" b="1">
              <a:latin typeface="微软雅黑" panose="020B0503020204020204" pitchFamily="34" charset="-122"/>
              <a:ea typeface="微软雅黑" panose="020B0503020204020204" pitchFamily="34" charset="-122"/>
            </a:endParaRPr>
          </a:p>
        </p:txBody>
      </p:sp>
      <p:grpSp>
        <p:nvGrpSpPr>
          <p:cNvPr id="64" name="矩形 33"/>
          <p:cNvGrpSpPr/>
          <p:nvPr/>
        </p:nvGrpSpPr>
        <p:grpSpPr bwMode="auto">
          <a:xfrm>
            <a:off x="1172210" y="3615680"/>
            <a:ext cx="9932988" cy="371475"/>
            <a:chOff x="634" y="937"/>
            <a:chExt cx="6470" cy="234"/>
          </a:xfrm>
        </p:grpSpPr>
        <p:pic>
          <p:nvPicPr>
            <p:cNvPr id="65"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grpSp>
        <p:nvGrpSpPr>
          <p:cNvPr id="67" name="矩形 33"/>
          <p:cNvGrpSpPr/>
          <p:nvPr/>
        </p:nvGrpSpPr>
        <p:grpSpPr bwMode="auto">
          <a:xfrm>
            <a:off x="1190625" y="1172517"/>
            <a:ext cx="9932988" cy="371475"/>
            <a:chOff x="634" y="937"/>
            <a:chExt cx="6470" cy="234"/>
          </a:xfrm>
        </p:grpSpPr>
        <p:pic>
          <p:nvPicPr>
            <p:cNvPr id="68"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9"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right)">
                                      <p:cBhvr>
                                        <p:cTn id="24" dur="500"/>
                                        <p:tgtEl>
                                          <p:spTgt spid="55"/>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par>
                          <p:cTn id="48" fill="hold">
                            <p:stCondLst>
                              <p:cond delay="4500"/>
                            </p:stCondLst>
                            <p:childTnLst>
                              <p:par>
                                <p:cTn id="49" presetID="53" presetClass="entr" presetSubtype="16"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childTnLst>
                          </p:cTn>
                        </p:par>
                        <p:par>
                          <p:cTn id="54" fill="hold">
                            <p:stCondLst>
                              <p:cond delay="5000"/>
                            </p:stCondLst>
                            <p:childTnLst>
                              <p:par>
                                <p:cTn id="55" presetID="21" presetClass="entr" presetSubtype="1"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400"/>
                                        <p:tgtEl>
                                          <p:spTgt spid="13"/>
                                        </p:tgtEl>
                                      </p:cBhvr>
                                    </p:animEffect>
                                  </p:childTnLst>
                                </p:cTn>
                              </p:par>
                            </p:childTnLst>
                          </p:cTn>
                        </p:par>
                        <p:par>
                          <p:cTn id="58" fill="hold">
                            <p:stCondLst>
                              <p:cond delay="5500"/>
                            </p:stCondLst>
                            <p:childTnLst>
                              <p:par>
                                <p:cTn id="59" presetID="21" presetClass="entr" presetSubtype="1"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heel(1)">
                                      <p:cBhvr>
                                        <p:cTn id="61" dur="400"/>
                                        <p:tgtEl>
                                          <p:spTgt spid="14"/>
                                        </p:tgtEl>
                                      </p:cBhvr>
                                    </p:animEffect>
                                  </p:childTnLst>
                                </p:cTn>
                              </p:par>
                            </p:childTnLst>
                          </p:cTn>
                        </p:par>
                        <p:par>
                          <p:cTn id="62" fill="hold">
                            <p:stCondLst>
                              <p:cond delay="6000"/>
                            </p:stCondLst>
                            <p:childTnLst>
                              <p:par>
                                <p:cTn id="63" presetID="21" presetClass="entr" presetSubtype="1"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heel(1)">
                                      <p:cBhvr>
                                        <p:cTn id="65" dur="400"/>
                                        <p:tgtEl>
                                          <p:spTgt spid="15"/>
                                        </p:tgtEl>
                                      </p:cBhvr>
                                    </p:animEffect>
                                  </p:childTnLst>
                                </p:cTn>
                              </p:par>
                            </p:childTnLst>
                          </p:cTn>
                        </p:par>
                        <p:par>
                          <p:cTn id="66" fill="hold">
                            <p:stCondLst>
                              <p:cond delay="6500"/>
                            </p:stCondLst>
                            <p:childTnLst>
                              <p:par>
                                <p:cTn id="67" presetID="21" presetClass="entr" presetSubtype="1"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heel(1)">
                                      <p:cBhvr>
                                        <p:cTn id="69" dur="400"/>
                                        <p:tgtEl>
                                          <p:spTgt spid="16"/>
                                        </p:tgtEl>
                                      </p:cBhvr>
                                    </p:animEffect>
                                  </p:childTnLst>
                                </p:cTn>
                              </p:par>
                            </p:childTnLst>
                          </p:cTn>
                        </p:par>
                        <p:par>
                          <p:cTn id="70" fill="hold">
                            <p:stCondLst>
                              <p:cond delay="7000"/>
                            </p:stCondLst>
                            <p:childTnLst>
                              <p:par>
                                <p:cTn id="71" presetID="16" presetClass="entr" presetSubtype="21" fill="hold"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arn(inVertical)">
                                      <p:cBhvr>
                                        <p:cTn id="73" dur="250"/>
                                        <p:tgtEl>
                                          <p:spTgt spid="17"/>
                                        </p:tgtEl>
                                      </p:cBhvr>
                                    </p:animEffect>
                                  </p:childTnLst>
                                </p:cTn>
                              </p:par>
                            </p:childTnLst>
                          </p:cTn>
                        </p:par>
                        <p:par>
                          <p:cTn id="74" fill="hold">
                            <p:stCondLst>
                              <p:cond delay="7500"/>
                            </p:stCondLst>
                            <p:childTnLst>
                              <p:par>
                                <p:cTn id="75" presetID="16" presetClass="entr" presetSubtype="21"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barn(inVertical)">
                                      <p:cBhvr>
                                        <p:cTn id="77" dur="250"/>
                                        <p:tgtEl>
                                          <p:spTgt spid="20"/>
                                        </p:tgtEl>
                                      </p:cBhvr>
                                    </p:animEffect>
                                  </p:childTnLst>
                                </p:cTn>
                              </p:par>
                            </p:childTnLst>
                          </p:cTn>
                        </p:par>
                        <p:par>
                          <p:cTn id="78" fill="hold">
                            <p:stCondLst>
                              <p:cond delay="8000"/>
                            </p:stCondLst>
                            <p:childTnLst>
                              <p:par>
                                <p:cTn id="79" presetID="16" presetClass="entr" presetSubtype="21" fill="hold"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barn(inVertical)">
                                      <p:cBhvr>
                                        <p:cTn id="81" dur="250"/>
                                        <p:tgtEl>
                                          <p:spTgt spid="51"/>
                                        </p:tgtEl>
                                      </p:cBhvr>
                                    </p:animEffect>
                                  </p:childTnLst>
                                </p:cTn>
                              </p:par>
                            </p:childTnLst>
                          </p:cTn>
                        </p:par>
                        <p:par>
                          <p:cTn id="82" fill="hold">
                            <p:stCondLst>
                              <p:cond delay="8500"/>
                            </p:stCondLst>
                            <p:childTnLst>
                              <p:par>
                                <p:cTn id="83" presetID="16" presetClass="entr" presetSubtype="21" fill="hold"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barn(inVertical)">
                                      <p:cBhvr>
                                        <p:cTn id="85" dur="250"/>
                                        <p:tgtEl>
                                          <p:spTgt spid="32"/>
                                        </p:tgtEl>
                                      </p:cBhvr>
                                    </p:animEffect>
                                  </p:childTnLst>
                                </p:cTn>
                              </p:par>
                            </p:childTnLst>
                          </p:cTn>
                        </p:par>
                        <p:par>
                          <p:cTn id="86" fill="hold">
                            <p:stCondLst>
                              <p:cond delay="9000"/>
                            </p:stCondLst>
                            <p:childTnLst>
                              <p:par>
                                <p:cTn id="87" presetID="2" presetClass="entr" presetSubtype="4" fill="hold" grpId="0" nodeType="afterEffect">
                                  <p:stCondLst>
                                    <p:cond delay="0"/>
                                  </p:stCondLst>
                                  <p:childTnLst>
                                    <p:set>
                                      <p:cBhvr>
                                        <p:cTn id="88" dur="1" fill="hold">
                                          <p:stCondLst>
                                            <p:cond delay="0"/>
                                          </p:stCondLst>
                                        </p:cTn>
                                        <p:tgtEl>
                                          <p:spTgt spid="56"/>
                                        </p:tgtEl>
                                        <p:attrNameLst>
                                          <p:attrName>style.visibility</p:attrName>
                                        </p:attrNameLst>
                                      </p:cBhvr>
                                      <p:to>
                                        <p:strVal val="visible"/>
                                      </p:to>
                                    </p:set>
                                    <p:anim calcmode="lin" valueType="num">
                                      <p:cBhvr additive="base">
                                        <p:cTn id="89" dur="500" fill="hold"/>
                                        <p:tgtEl>
                                          <p:spTgt spid="56"/>
                                        </p:tgtEl>
                                        <p:attrNameLst>
                                          <p:attrName>ppt_x</p:attrName>
                                        </p:attrNameLst>
                                      </p:cBhvr>
                                      <p:tavLst>
                                        <p:tav tm="0">
                                          <p:val>
                                            <p:strVal val="#ppt_x"/>
                                          </p:val>
                                        </p:tav>
                                        <p:tav tm="100000">
                                          <p:val>
                                            <p:strVal val="#ppt_x"/>
                                          </p:val>
                                        </p:tav>
                                      </p:tavLst>
                                    </p:anim>
                                    <p:anim calcmode="lin" valueType="num">
                                      <p:cBhvr additive="base">
                                        <p:cTn id="90" dur="500" fill="hold"/>
                                        <p:tgtEl>
                                          <p:spTgt spid="56"/>
                                        </p:tgtEl>
                                        <p:attrNameLst>
                                          <p:attrName>ppt_y</p:attrName>
                                        </p:attrNameLst>
                                      </p:cBhvr>
                                      <p:tavLst>
                                        <p:tav tm="0">
                                          <p:val>
                                            <p:strVal val="1+#ppt_h/2"/>
                                          </p:val>
                                        </p:tav>
                                        <p:tav tm="100000">
                                          <p:val>
                                            <p:strVal val="#ppt_y"/>
                                          </p:val>
                                        </p:tav>
                                      </p:tavLst>
                                    </p:anim>
                                  </p:childTnLst>
                                </p:cTn>
                              </p:par>
                            </p:childTnLst>
                          </p:cTn>
                        </p:par>
                        <p:par>
                          <p:cTn id="91" fill="hold">
                            <p:stCondLst>
                              <p:cond delay="9500"/>
                            </p:stCondLst>
                            <p:childTnLst>
                              <p:par>
                                <p:cTn id="92" presetID="2" presetClass="entr" presetSubtype="4"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 calcmode="lin" valueType="num">
                                      <p:cBhvr additive="base">
                                        <p:cTn id="94" dur="500" fill="hold"/>
                                        <p:tgtEl>
                                          <p:spTgt spid="58"/>
                                        </p:tgtEl>
                                        <p:attrNameLst>
                                          <p:attrName>ppt_x</p:attrName>
                                        </p:attrNameLst>
                                      </p:cBhvr>
                                      <p:tavLst>
                                        <p:tav tm="0">
                                          <p:val>
                                            <p:strVal val="#ppt_x"/>
                                          </p:val>
                                        </p:tav>
                                        <p:tav tm="100000">
                                          <p:val>
                                            <p:strVal val="#ppt_x"/>
                                          </p:val>
                                        </p:tav>
                                      </p:tavLst>
                                    </p:anim>
                                    <p:anim calcmode="lin" valueType="num">
                                      <p:cBhvr additive="base">
                                        <p:cTn id="95" dur="500" fill="hold"/>
                                        <p:tgtEl>
                                          <p:spTgt spid="58"/>
                                        </p:tgtEl>
                                        <p:attrNameLst>
                                          <p:attrName>ppt_y</p:attrName>
                                        </p:attrNameLst>
                                      </p:cBhvr>
                                      <p:tavLst>
                                        <p:tav tm="0">
                                          <p:val>
                                            <p:strVal val="1+#ppt_h/2"/>
                                          </p:val>
                                        </p:tav>
                                        <p:tav tm="100000">
                                          <p:val>
                                            <p:strVal val="#ppt_y"/>
                                          </p:val>
                                        </p:tav>
                                      </p:tavLst>
                                    </p:anim>
                                  </p:childTnLst>
                                </p:cTn>
                              </p:par>
                            </p:childTnLst>
                          </p:cTn>
                        </p:par>
                        <p:par>
                          <p:cTn id="96" fill="hold">
                            <p:stCondLst>
                              <p:cond delay="10000"/>
                            </p:stCondLst>
                            <p:childTnLst>
                              <p:par>
                                <p:cTn id="97" presetID="2" presetClass="entr" presetSubtype="4" fill="hold" grpId="0" nodeType="afterEffect">
                                  <p:stCondLst>
                                    <p:cond delay="0"/>
                                  </p:stCondLst>
                                  <p:childTnLst>
                                    <p:set>
                                      <p:cBhvr>
                                        <p:cTn id="98" dur="1" fill="hold">
                                          <p:stCondLst>
                                            <p:cond delay="0"/>
                                          </p:stCondLst>
                                        </p:cTn>
                                        <p:tgtEl>
                                          <p:spTgt spid="62"/>
                                        </p:tgtEl>
                                        <p:attrNameLst>
                                          <p:attrName>style.visibility</p:attrName>
                                        </p:attrNameLst>
                                      </p:cBhvr>
                                      <p:to>
                                        <p:strVal val="visible"/>
                                      </p:to>
                                    </p:set>
                                    <p:anim calcmode="lin" valueType="num">
                                      <p:cBhvr additive="base">
                                        <p:cTn id="99" dur="500" fill="hold"/>
                                        <p:tgtEl>
                                          <p:spTgt spid="62"/>
                                        </p:tgtEl>
                                        <p:attrNameLst>
                                          <p:attrName>ppt_x</p:attrName>
                                        </p:attrNameLst>
                                      </p:cBhvr>
                                      <p:tavLst>
                                        <p:tav tm="0">
                                          <p:val>
                                            <p:strVal val="#ppt_x"/>
                                          </p:val>
                                        </p:tav>
                                        <p:tav tm="100000">
                                          <p:val>
                                            <p:strVal val="#ppt_x"/>
                                          </p:val>
                                        </p:tav>
                                      </p:tavLst>
                                    </p:anim>
                                    <p:anim calcmode="lin" valueType="num">
                                      <p:cBhvr additive="base">
                                        <p:cTn id="100" dur="500" fill="hold"/>
                                        <p:tgtEl>
                                          <p:spTgt spid="62"/>
                                        </p:tgtEl>
                                        <p:attrNameLst>
                                          <p:attrName>ppt_y</p:attrName>
                                        </p:attrNameLst>
                                      </p:cBhvr>
                                      <p:tavLst>
                                        <p:tav tm="0">
                                          <p:val>
                                            <p:strVal val="1+#ppt_h/2"/>
                                          </p:val>
                                        </p:tav>
                                        <p:tav tm="100000">
                                          <p:val>
                                            <p:strVal val="#ppt_y"/>
                                          </p:val>
                                        </p:tav>
                                      </p:tavLst>
                                    </p:anim>
                                  </p:childTnLst>
                                </p:cTn>
                              </p:par>
                            </p:childTnLst>
                          </p:cTn>
                        </p:par>
                        <p:par>
                          <p:cTn id="101" fill="hold">
                            <p:stCondLst>
                              <p:cond delay="10500"/>
                            </p:stCondLst>
                            <p:childTnLst>
                              <p:par>
                                <p:cTn id="102" presetID="2" presetClass="entr" presetSubtype="4" fill="hold" grpId="0" nodeType="afterEffect">
                                  <p:stCondLst>
                                    <p:cond delay="0"/>
                                  </p:stCondLst>
                                  <p:childTnLst>
                                    <p:set>
                                      <p:cBhvr>
                                        <p:cTn id="103" dur="1" fill="hold">
                                          <p:stCondLst>
                                            <p:cond delay="0"/>
                                          </p:stCondLst>
                                        </p:cTn>
                                        <p:tgtEl>
                                          <p:spTgt spid="60"/>
                                        </p:tgtEl>
                                        <p:attrNameLst>
                                          <p:attrName>style.visibility</p:attrName>
                                        </p:attrNameLst>
                                      </p:cBhvr>
                                      <p:to>
                                        <p:strVal val="visible"/>
                                      </p:to>
                                    </p:set>
                                    <p:anim calcmode="lin" valueType="num">
                                      <p:cBhvr additive="base">
                                        <p:cTn id="104" dur="500" fill="hold"/>
                                        <p:tgtEl>
                                          <p:spTgt spid="60"/>
                                        </p:tgtEl>
                                        <p:attrNameLst>
                                          <p:attrName>ppt_x</p:attrName>
                                        </p:attrNameLst>
                                      </p:cBhvr>
                                      <p:tavLst>
                                        <p:tav tm="0">
                                          <p:val>
                                            <p:strVal val="#ppt_x"/>
                                          </p:val>
                                        </p:tav>
                                        <p:tav tm="100000">
                                          <p:val>
                                            <p:strVal val="#ppt_x"/>
                                          </p:val>
                                        </p:tav>
                                      </p:tavLst>
                                    </p:anim>
                                    <p:anim calcmode="lin" valueType="num">
                                      <p:cBhvr additive="base">
                                        <p:cTn id="105"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ldLvl="0" animBg="1"/>
      <p:bldP spid="13" grpId="0" bldLvl="0" animBg="1"/>
      <p:bldP spid="14" grpId="0" bldLvl="0" animBg="1"/>
      <p:bldP spid="15" grpId="0" bldLvl="0" animBg="1"/>
      <p:bldP spid="16" grpId="0" bldLvl="0" animBg="1"/>
      <p:bldP spid="54" grpId="0"/>
      <p:bldP spid="55" grpId="0"/>
      <p:bldP spid="56" grpId="0"/>
      <p:bldP spid="58" grpId="0"/>
      <p:bldP spid="60"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8906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产品功能图</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联合奖惩管理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联合奖惩管理"/>
          <p:cNvPicPr>
            <a:picLocks noChangeAspect="1"/>
          </p:cNvPicPr>
          <p:nvPr/>
        </p:nvPicPr>
        <p:blipFill>
          <a:blip r:embed="rId1"/>
          <a:stretch>
            <a:fillRect/>
          </a:stretch>
        </p:blipFill>
        <p:spPr>
          <a:xfrm>
            <a:off x="676275" y="830580"/>
            <a:ext cx="11086465" cy="5709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13753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失信</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84500" y="397445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63890" y="396175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1219200" y="1358265"/>
            <a:ext cx="9561830" cy="2336800"/>
          </a:xfrm>
          <a:prstGeom prst="rect">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3" name="Oval 4"/>
          <p:cNvSpPr>
            <a:spLocks noChangeArrowheads="1"/>
          </p:cNvSpPr>
          <p:nvPr/>
        </p:nvSpPr>
        <p:spPr bwMode="auto">
          <a:xfrm>
            <a:off x="3114675" y="409986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4" name="Oval 12"/>
          <p:cNvSpPr>
            <a:spLocks noChangeArrowheads="1"/>
          </p:cNvSpPr>
          <p:nvPr/>
        </p:nvSpPr>
        <p:spPr bwMode="auto">
          <a:xfrm>
            <a:off x="8405495" y="4104948"/>
            <a:ext cx="957263"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grpSp>
        <p:nvGrpSpPr>
          <p:cNvPr id="17" name="Group 20"/>
          <p:cNvGrpSpPr/>
          <p:nvPr/>
        </p:nvGrpSpPr>
        <p:grpSpPr>
          <a:xfrm>
            <a:off x="3338249" y="4307868"/>
            <a:ext cx="535763" cy="539089"/>
            <a:chOff x="7971783" y="2080670"/>
            <a:chExt cx="401822" cy="404317"/>
          </a:xfrm>
          <a:solidFill>
            <a:schemeClr val="bg1"/>
          </a:solidFill>
        </p:grpSpPr>
        <p:sp>
          <p:nvSpPr>
            <p:cNvPr id="18"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19"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20" name="Group 23"/>
          <p:cNvGrpSpPr/>
          <p:nvPr/>
        </p:nvGrpSpPr>
        <p:grpSpPr>
          <a:xfrm>
            <a:off x="8744484" y="4366104"/>
            <a:ext cx="519123" cy="452567"/>
            <a:chOff x="7540014" y="4306907"/>
            <a:chExt cx="389342" cy="339426"/>
          </a:xfrm>
          <a:solidFill>
            <a:schemeClr val="bg1"/>
          </a:solidFill>
        </p:grpSpPr>
        <p:sp>
          <p:nvSpPr>
            <p:cNvPr id="21"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2"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3"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4"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5"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6"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7"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8" name="Rectangle 117"/>
            <p:cNvSpPr>
              <a:spLocks noChangeArrowheads="1"/>
            </p:cNvSpPr>
            <p:nvPr/>
          </p:nvSpPr>
          <p:spPr bwMode="auto">
            <a:xfrm>
              <a:off x="7589930" y="4421713"/>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9" name="Rectangle 118"/>
            <p:cNvSpPr>
              <a:spLocks noChangeArrowheads="1"/>
            </p:cNvSpPr>
            <p:nvPr/>
          </p:nvSpPr>
          <p:spPr bwMode="auto">
            <a:xfrm>
              <a:off x="7589930" y="4461645"/>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0" name="Rectangle 119"/>
            <p:cNvSpPr>
              <a:spLocks noChangeArrowheads="1"/>
            </p:cNvSpPr>
            <p:nvPr/>
          </p:nvSpPr>
          <p:spPr bwMode="auto">
            <a:xfrm>
              <a:off x="7589930" y="4506569"/>
              <a:ext cx="109814" cy="14975"/>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1" name="Rectangle 120"/>
            <p:cNvSpPr>
              <a:spLocks noChangeArrowheads="1"/>
            </p:cNvSpPr>
            <p:nvPr/>
          </p:nvSpPr>
          <p:spPr bwMode="auto">
            <a:xfrm>
              <a:off x="7589930" y="4548998"/>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sp>
        <p:nvSpPr>
          <p:cNvPr id="54" name="矩形 53"/>
          <p:cNvSpPr/>
          <p:nvPr/>
        </p:nvSpPr>
        <p:spPr>
          <a:xfrm>
            <a:off x="3903345" y="1453515"/>
            <a:ext cx="2756535" cy="428625"/>
          </a:xfrm>
          <a:prstGeom prst="rect">
            <a:avLst/>
          </a:prstGeom>
        </p:spPr>
        <p:txBody>
          <a:bodyPr wrap="square" lIns="91431" tIns="45716" rIns="91431" bIns="45716">
            <a:spAutoFit/>
          </a:bodyPr>
          <a:lstStyle/>
          <a:p>
            <a:pPr algn="r" defTabSz="914400" fontAlgn="auto">
              <a:spcBef>
                <a:spcPts val="0"/>
              </a:spcBef>
              <a:spcAft>
                <a:spcPts val="0"/>
              </a:spcAft>
              <a:buFontTx/>
              <a:buNone/>
              <a:defRPr/>
            </a:pPr>
            <a:r>
              <a:rPr lang="zh-CN" altLang="en-US" sz="2200" b="1" dirty="0">
                <a:solidFill>
                  <a:schemeClr val="bg1">
                    <a:lumMod val="95000"/>
                  </a:schemeClr>
                </a:solidFill>
                <a:latin typeface="微软雅黑" panose="020B0503020204020204" pitchFamily="34" charset="-122"/>
                <a:ea typeface="微软雅黑" panose="020B0503020204020204" pitchFamily="34" charset="-122"/>
              </a:rPr>
              <a:t>失信管理</a:t>
            </a:r>
            <a:endParaRPr lang="zh-CN" altLang="en-US" sz="2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564005" y="1834515"/>
            <a:ext cx="9217025" cy="86487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归集信用信息中的失信信息有效期，一般失信为1年，较重失信为2年，严重失信为3年，法律、法规和规章另有规定的除外。失信信息有效期自失信行为认定之日起计算，有效期届满的，不再作为惩戒依据，也不再公开发布，法律法规规章另有规定的从其规定。</a:t>
            </a:r>
            <a:endParaRPr lang="zh-CN" altLang="en-US" sz="1400" dirty="0">
              <a:solidFill>
                <a:schemeClr val="bg1">
                  <a:lumMod val="95000"/>
                </a:schemeClr>
              </a:solidFill>
              <a:sym typeface="微软雅黑" panose="020B0503020204020204" pitchFamily="34" charset="-122"/>
            </a:endParaRPr>
          </a:p>
        </p:txBody>
      </p:sp>
      <p:sp>
        <p:nvSpPr>
          <p:cNvPr id="56" name="矩形 55"/>
          <p:cNvSpPr/>
          <p:nvPr/>
        </p:nvSpPr>
        <p:spPr>
          <a:xfrm>
            <a:off x="2607310" y="5174615"/>
            <a:ext cx="1971040"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失信异议管理</a:t>
            </a:r>
            <a:endParaRPr lang="zh-CN" altLang="en-US" sz="2200" b="1">
              <a:latin typeface="微软雅黑" panose="020B0503020204020204" pitchFamily="34" charset="-122"/>
              <a:ea typeface="微软雅黑" panose="020B0503020204020204" pitchFamily="34" charset="-122"/>
            </a:endParaRPr>
          </a:p>
        </p:txBody>
      </p:sp>
      <p:sp>
        <p:nvSpPr>
          <p:cNvPr id="58" name="矩形 57"/>
          <p:cNvSpPr/>
          <p:nvPr/>
        </p:nvSpPr>
        <p:spPr>
          <a:xfrm>
            <a:off x="7974330" y="5174615"/>
            <a:ext cx="1968500" cy="428625"/>
          </a:xfrm>
          <a:prstGeom prst="rect">
            <a:avLst/>
          </a:prstGeom>
        </p:spPr>
        <p:txBody>
          <a:bodyPr wrap="square" lIns="91431" tIns="45716" rIns="91431" bIns="45716">
            <a:spAutoFit/>
          </a:bodyPr>
          <a:lstStyle/>
          <a:p>
            <a:pPr algn="ctr" defTabSz="913130">
              <a:buFontTx/>
              <a:buNone/>
            </a:pPr>
            <a:r>
              <a:rPr lang="zh-CN" altLang="en-US" sz="2200" b="1" dirty="0">
                <a:latin typeface="微软雅黑" panose="020B0503020204020204" pitchFamily="34" charset="-122"/>
                <a:ea typeface="微软雅黑" panose="020B0503020204020204" pitchFamily="34" charset="-122"/>
              </a:rPr>
              <a:t>失信修复管理</a:t>
            </a:r>
            <a:endParaRPr lang="zh-CN" altLang="en-US" sz="2200" b="1" dirty="0">
              <a:latin typeface="微软雅黑" panose="020B0503020204020204" pitchFamily="34" charset="-122"/>
              <a:ea typeface="微软雅黑" panose="020B0503020204020204" pitchFamily="34" charset="-122"/>
            </a:endParaRPr>
          </a:p>
        </p:txBody>
      </p:sp>
      <p:grpSp>
        <p:nvGrpSpPr>
          <p:cNvPr id="64" name="矩形 33"/>
          <p:cNvGrpSpPr/>
          <p:nvPr/>
        </p:nvGrpSpPr>
        <p:grpSpPr bwMode="auto">
          <a:xfrm>
            <a:off x="1172210" y="3615680"/>
            <a:ext cx="9932988" cy="371475"/>
            <a:chOff x="634" y="937"/>
            <a:chExt cx="6470" cy="234"/>
          </a:xfrm>
        </p:grpSpPr>
        <p:pic>
          <p:nvPicPr>
            <p:cNvPr id="65"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grpSp>
        <p:nvGrpSpPr>
          <p:cNvPr id="67" name="矩形 33"/>
          <p:cNvGrpSpPr/>
          <p:nvPr/>
        </p:nvGrpSpPr>
        <p:grpSpPr bwMode="auto">
          <a:xfrm>
            <a:off x="1190625" y="1172517"/>
            <a:ext cx="9932988" cy="371475"/>
            <a:chOff x="634" y="937"/>
            <a:chExt cx="6470" cy="234"/>
          </a:xfrm>
        </p:grpSpPr>
        <p:pic>
          <p:nvPicPr>
            <p:cNvPr id="68"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9"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right)">
                                      <p:cBhvr>
                                        <p:cTn id="24" dur="500"/>
                                        <p:tgtEl>
                                          <p:spTgt spid="55"/>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00"/>
                            </p:stCondLst>
                            <p:childTnLst>
                              <p:par>
                                <p:cTn id="43" presetID="21" presetClass="entr" presetSubtype="1"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heel(1)">
                                      <p:cBhvr>
                                        <p:cTn id="45" dur="400"/>
                                        <p:tgtEl>
                                          <p:spTgt spid="13"/>
                                        </p:tgtEl>
                                      </p:cBhvr>
                                    </p:animEffect>
                                  </p:childTnLst>
                                </p:cTn>
                              </p:par>
                            </p:childTnLst>
                          </p:cTn>
                        </p:par>
                        <p:par>
                          <p:cTn id="46" fill="hold">
                            <p:stCondLst>
                              <p:cond delay="4500"/>
                            </p:stCondLst>
                            <p:childTnLst>
                              <p:par>
                                <p:cTn id="47" presetID="21" presetClass="entr" presetSubtype="1"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heel(1)">
                                      <p:cBhvr>
                                        <p:cTn id="49" dur="400"/>
                                        <p:tgtEl>
                                          <p:spTgt spid="14"/>
                                        </p:tgtEl>
                                      </p:cBhvr>
                                    </p:animEffect>
                                  </p:childTnLst>
                                </p:cTn>
                              </p:par>
                            </p:childTnLst>
                          </p:cTn>
                        </p:par>
                        <p:par>
                          <p:cTn id="50" fill="hold">
                            <p:stCondLst>
                              <p:cond delay="5000"/>
                            </p:stCondLst>
                            <p:childTnLst>
                              <p:par>
                                <p:cTn id="51" presetID="16" presetClass="entr" presetSubtype="21"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250"/>
                                        <p:tgtEl>
                                          <p:spTgt spid="17"/>
                                        </p:tgtEl>
                                      </p:cBhvr>
                                    </p:animEffect>
                                  </p:childTnLst>
                                </p:cTn>
                              </p:par>
                            </p:childTnLst>
                          </p:cTn>
                        </p:par>
                        <p:par>
                          <p:cTn id="54" fill="hold">
                            <p:stCondLst>
                              <p:cond delay="5500"/>
                            </p:stCondLst>
                            <p:childTnLst>
                              <p:par>
                                <p:cTn id="55" presetID="16" presetClass="entr" presetSubtype="21"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arn(inVertical)">
                                      <p:cBhvr>
                                        <p:cTn id="57" dur="250"/>
                                        <p:tgtEl>
                                          <p:spTgt spid="20"/>
                                        </p:tgtEl>
                                      </p:cBhvr>
                                    </p:animEffect>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ppt_x"/>
                                          </p:val>
                                        </p:tav>
                                        <p:tav tm="100000">
                                          <p:val>
                                            <p:strVal val="#ppt_x"/>
                                          </p:val>
                                        </p:tav>
                                      </p:tavLst>
                                    </p:anim>
                                    <p:anim calcmode="lin" valueType="num">
                                      <p:cBhvr additive="base">
                                        <p:cTn id="62" dur="500" fill="hold"/>
                                        <p:tgtEl>
                                          <p:spTgt spid="56"/>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ldLvl="0" animBg="1"/>
      <p:bldP spid="13" grpId="0" bldLvl="0" animBg="1"/>
      <p:bldP spid="14" grpId="0" bldLvl="0" animBg="1"/>
      <p:bldP spid="54" grpId="0"/>
      <p:bldP spid="55" grpId="0"/>
      <p:bldP spid="56" grpId="0"/>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13753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失信异议</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12745" y="497902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67045" y="499172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7"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81658" y="496632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1190625" y="1358265"/>
            <a:ext cx="9590405" cy="3227705"/>
          </a:xfrm>
          <a:prstGeom prst="rect">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3" name="Oval 4"/>
          <p:cNvSpPr>
            <a:spLocks noChangeArrowheads="1"/>
          </p:cNvSpPr>
          <p:nvPr/>
        </p:nvSpPr>
        <p:spPr bwMode="auto">
          <a:xfrm>
            <a:off x="3042920" y="510443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4" name="Oval 12"/>
          <p:cNvSpPr>
            <a:spLocks noChangeArrowheads="1"/>
          </p:cNvSpPr>
          <p:nvPr/>
        </p:nvSpPr>
        <p:spPr bwMode="auto">
          <a:xfrm>
            <a:off x="5706745" y="5126663"/>
            <a:ext cx="957263"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5" name="Oval 14"/>
          <p:cNvSpPr>
            <a:spLocks noChangeArrowheads="1"/>
          </p:cNvSpPr>
          <p:nvPr/>
        </p:nvSpPr>
        <p:spPr bwMode="auto">
          <a:xfrm>
            <a:off x="8322945" y="510443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grpSp>
        <p:nvGrpSpPr>
          <p:cNvPr id="17" name="Group 20"/>
          <p:cNvGrpSpPr/>
          <p:nvPr/>
        </p:nvGrpSpPr>
        <p:grpSpPr>
          <a:xfrm>
            <a:off x="3338249" y="5312438"/>
            <a:ext cx="535763" cy="539089"/>
            <a:chOff x="7971783" y="2080670"/>
            <a:chExt cx="401822" cy="404317"/>
          </a:xfrm>
          <a:solidFill>
            <a:schemeClr val="bg1"/>
          </a:solidFill>
        </p:grpSpPr>
        <p:sp>
          <p:nvSpPr>
            <p:cNvPr id="18"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19"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20" name="Group 23"/>
          <p:cNvGrpSpPr/>
          <p:nvPr/>
        </p:nvGrpSpPr>
        <p:grpSpPr>
          <a:xfrm>
            <a:off x="6017794" y="5370674"/>
            <a:ext cx="519123" cy="452567"/>
            <a:chOff x="7540014" y="4306907"/>
            <a:chExt cx="389342" cy="339426"/>
          </a:xfrm>
          <a:solidFill>
            <a:schemeClr val="bg1"/>
          </a:solidFill>
        </p:grpSpPr>
        <p:sp>
          <p:nvSpPr>
            <p:cNvPr id="21"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2"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3"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4"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5"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6"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7"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8" name="Rectangle 117"/>
            <p:cNvSpPr>
              <a:spLocks noChangeArrowheads="1"/>
            </p:cNvSpPr>
            <p:nvPr/>
          </p:nvSpPr>
          <p:spPr bwMode="auto">
            <a:xfrm>
              <a:off x="7589930" y="4421713"/>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9" name="Rectangle 118"/>
            <p:cNvSpPr>
              <a:spLocks noChangeArrowheads="1"/>
            </p:cNvSpPr>
            <p:nvPr/>
          </p:nvSpPr>
          <p:spPr bwMode="auto">
            <a:xfrm>
              <a:off x="7589930" y="4461645"/>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0" name="Rectangle 119"/>
            <p:cNvSpPr>
              <a:spLocks noChangeArrowheads="1"/>
            </p:cNvSpPr>
            <p:nvPr/>
          </p:nvSpPr>
          <p:spPr bwMode="auto">
            <a:xfrm>
              <a:off x="7589930" y="4506569"/>
              <a:ext cx="109814" cy="14975"/>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1" name="Rectangle 120"/>
            <p:cNvSpPr>
              <a:spLocks noChangeArrowheads="1"/>
            </p:cNvSpPr>
            <p:nvPr/>
          </p:nvSpPr>
          <p:spPr bwMode="auto">
            <a:xfrm>
              <a:off x="7589930" y="4548998"/>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51" name="Group 54"/>
          <p:cNvGrpSpPr/>
          <p:nvPr/>
        </p:nvGrpSpPr>
        <p:grpSpPr>
          <a:xfrm>
            <a:off x="8677906" y="5373006"/>
            <a:ext cx="399325" cy="519123"/>
            <a:chOff x="6421904" y="4798576"/>
            <a:chExt cx="299494" cy="389342"/>
          </a:xfrm>
          <a:solidFill>
            <a:schemeClr val="bg1"/>
          </a:solidFill>
        </p:grpSpPr>
        <p:sp>
          <p:nvSpPr>
            <p:cNvPr id="52"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3"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sp>
        <p:nvSpPr>
          <p:cNvPr id="54" name="矩形 53"/>
          <p:cNvSpPr/>
          <p:nvPr/>
        </p:nvSpPr>
        <p:spPr>
          <a:xfrm>
            <a:off x="3903345" y="1453515"/>
            <a:ext cx="2756535" cy="428625"/>
          </a:xfrm>
          <a:prstGeom prst="rect">
            <a:avLst/>
          </a:prstGeom>
        </p:spPr>
        <p:txBody>
          <a:bodyPr wrap="square" lIns="91431" tIns="45716" rIns="91431" bIns="45716">
            <a:spAutoFit/>
          </a:bodyPr>
          <a:lstStyle/>
          <a:p>
            <a:pPr algn="r" defTabSz="914400" fontAlgn="auto">
              <a:spcBef>
                <a:spcPts val="0"/>
              </a:spcBef>
              <a:spcAft>
                <a:spcPts val="0"/>
              </a:spcAft>
              <a:buFontTx/>
              <a:buNone/>
              <a:defRPr/>
            </a:pPr>
            <a:r>
              <a:rPr lang="zh-CN" altLang="en-US" sz="2200" b="1" dirty="0">
                <a:solidFill>
                  <a:schemeClr val="bg1">
                    <a:lumMod val="95000"/>
                  </a:schemeClr>
                </a:solidFill>
                <a:latin typeface="微软雅黑" panose="020B0503020204020204" pitchFamily="34" charset="-122"/>
                <a:ea typeface="微软雅黑" panose="020B0503020204020204" pitchFamily="34" charset="-122"/>
              </a:rPr>
              <a:t>失信异议管理</a:t>
            </a:r>
            <a:endParaRPr lang="zh-CN" altLang="en-US" sz="2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564005" y="1691005"/>
            <a:ext cx="9217025" cy="2673985"/>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1.异议申请</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信息主体认为公开的信用信息与事实不符、存在记载错误或者遗漏的，失信信息超期限使用的，或者依照有关法律、法规规定不得公开的，应当遵照“谁提供、谁负责”的原则，向提供信用信息的卫生健康行政部门提出书面异议申请，并提交相关证明材料。</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2.异议处理</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提供信用信息的卫生健康行政部门收到异议申请后，应当在10个工作日内进行核查，并将结果反馈申请人。</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异议信息核查期间，应打上标识，但不影响其公示与应用。</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异议信息经核实确实有误的，应在3个工作日内进行修正，更正发布，并在原发布和提供范围内予以公示；异议信息核实无误的，去除标识，维持原信息。</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3.异议审核</a:t>
            </a:r>
            <a:endParaRPr lang="zh-CN" altLang="en-US" sz="1400" dirty="0">
              <a:solidFill>
                <a:schemeClr val="bg1">
                  <a:lumMod val="95000"/>
                </a:schemeClr>
              </a:solidFill>
              <a:sym typeface="微软雅黑" panose="020B0503020204020204" pitchFamily="34" charset="-122"/>
            </a:endParaRPr>
          </a:p>
        </p:txBody>
      </p:sp>
      <p:sp>
        <p:nvSpPr>
          <p:cNvPr id="56" name="矩形 55"/>
          <p:cNvSpPr/>
          <p:nvPr/>
        </p:nvSpPr>
        <p:spPr>
          <a:xfrm>
            <a:off x="2607310" y="6179185"/>
            <a:ext cx="1971040"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异议申请</a:t>
            </a:r>
            <a:endParaRPr lang="zh-CN" altLang="en-US" sz="2200" b="1">
              <a:latin typeface="微软雅黑" panose="020B0503020204020204" pitchFamily="34" charset="-122"/>
              <a:ea typeface="微软雅黑" panose="020B0503020204020204" pitchFamily="34" charset="-122"/>
            </a:endParaRPr>
          </a:p>
        </p:txBody>
      </p:sp>
      <p:sp>
        <p:nvSpPr>
          <p:cNvPr id="58" name="矩形 57"/>
          <p:cNvSpPr/>
          <p:nvPr/>
        </p:nvSpPr>
        <p:spPr>
          <a:xfrm>
            <a:off x="5247640" y="6179185"/>
            <a:ext cx="1968500" cy="428625"/>
          </a:xfrm>
          <a:prstGeom prst="rect">
            <a:avLst/>
          </a:prstGeom>
        </p:spPr>
        <p:txBody>
          <a:bodyPr wrap="square" lIns="91431" tIns="45716" rIns="91431" bIns="45716">
            <a:spAutoFit/>
          </a:bodyPr>
          <a:lstStyle/>
          <a:p>
            <a:pPr algn="ctr" defTabSz="913130">
              <a:buFontTx/>
              <a:buNone/>
            </a:pPr>
            <a:r>
              <a:rPr lang="zh-CN" altLang="en-US" sz="2200" b="1" dirty="0">
                <a:latin typeface="微软雅黑" panose="020B0503020204020204" pitchFamily="34" charset="-122"/>
                <a:ea typeface="微软雅黑" panose="020B0503020204020204" pitchFamily="34" charset="-122"/>
              </a:rPr>
              <a:t>异议处理</a:t>
            </a:r>
            <a:endParaRPr lang="zh-CN" altLang="en-US" sz="2200" b="1" dirty="0">
              <a:latin typeface="微软雅黑" panose="020B0503020204020204" pitchFamily="34" charset="-122"/>
              <a:ea typeface="微软雅黑" panose="020B0503020204020204" pitchFamily="34" charset="-122"/>
            </a:endParaRPr>
          </a:p>
        </p:txBody>
      </p:sp>
      <p:sp>
        <p:nvSpPr>
          <p:cNvPr id="62" name="矩形 61"/>
          <p:cNvSpPr/>
          <p:nvPr/>
        </p:nvSpPr>
        <p:spPr>
          <a:xfrm>
            <a:off x="7814310" y="6179185"/>
            <a:ext cx="2096135"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异议审核</a:t>
            </a:r>
            <a:endParaRPr lang="zh-CN" altLang="en-US" sz="2200" b="1">
              <a:latin typeface="微软雅黑" panose="020B0503020204020204" pitchFamily="34" charset="-122"/>
              <a:ea typeface="微软雅黑" panose="020B0503020204020204" pitchFamily="34" charset="-122"/>
            </a:endParaRPr>
          </a:p>
        </p:txBody>
      </p:sp>
      <p:grpSp>
        <p:nvGrpSpPr>
          <p:cNvPr id="64" name="矩形 33"/>
          <p:cNvGrpSpPr/>
          <p:nvPr/>
        </p:nvGrpSpPr>
        <p:grpSpPr bwMode="auto">
          <a:xfrm>
            <a:off x="1190625" y="4577070"/>
            <a:ext cx="9932988" cy="371475"/>
            <a:chOff x="634" y="937"/>
            <a:chExt cx="6470" cy="234"/>
          </a:xfrm>
        </p:grpSpPr>
        <p:pic>
          <p:nvPicPr>
            <p:cNvPr id="65"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grpSp>
        <p:nvGrpSpPr>
          <p:cNvPr id="67" name="矩形 33"/>
          <p:cNvGrpSpPr/>
          <p:nvPr/>
        </p:nvGrpSpPr>
        <p:grpSpPr bwMode="auto">
          <a:xfrm>
            <a:off x="1190625" y="1172517"/>
            <a:ext cx="9932988" cy="371475"/>
            <a:chOff x="634" y="937"/>
            <a:chExt cx="6470" cy="234"/>
          </a:xfrm>
        </p:grpSpPr>
        <p:pic>
          <p:nvPicPr>
            <p:cNvPr id="68"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9"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right)">
                                      <p:cBhvr>
                                        <p:cTn id="24" dur="500"/>
                                        <p:tgtEl>
                                          <p:spTgt spid="55"/>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par>
                          <p:cTn id="48" fill="hold">
                            <p:stCondLst>
                              <p:cond delay="4500"/>
                            </p:stCondLst>
                            <p:childTnLst>
                              <p:par>
                                <p:cTn id="49" presetID="21" presetClass="entr" presetSubtype="1"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heel(1)">
                                      <p:cBhvr>
                                        <p:cTn id="51" dur="400"/>
                                        <p:tgtEl>
                                          <p:spTgt spid="13"/>
                                        </p:tgtEl>
                                      </p:cBhvr>
                                    </p:animEffect>
                                  </p:childTnLst>
                                </p:cTn>
                              </p:par>
                            </p:childTnLst>
                          </p:cTn>
                        </p:par>
                        <p:par>
                          <p:cTn id="52" fill="hold">
                            <p:stCondLst>
                              <p:cond delay="5000"/>
                            </p:stCondLst>
                            <p:childTnLst>
                              <p:par>
                                <p:cTn id="53" presetID="21" presetClass="entr" presetSubtype="1"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heel(1)">
                                      <p:cBhvr>
                                        <p:cTn id="55" dur="400"/>
                                        <p:tgtEl>
                                          <p:spTgt spid="14"/>
                                        </p:tgtEl>
                                      </p:cBhvr>
                                    </p:animEffect>
                                  </p:childTnLst>
                                </p:cTn>
                              </p:par>
                            </p:childTnLst>
                          </p:cTn>
                        </p:par>
                        <p:par>
                          <p:cTn id="56" fill="hold">
                            <p:stCondLst>
                              <p:cond delay="5500"/>
                            </p:stCondLst>
                            <p:childTnLst>
                              <p:par>
                                <p:cTn id="57" presetID="21" presetClass="entr" presetSubtype="1"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heel(1)">
                                      <p:cBhvr>
                                        <p:cTn id="59" dur="400"/>
                                        <p:tgtEl>
                                          <p:spTgt spid="15"/>
                                        </p:tgtEl>
                                      </p:cBhvr>
                                    </p:animEffect>
                                  </p:childTnLst>
                                </p:cTn>
                              </p:par>
                            </p:childTnLst>
                          </p:cTn>
                        </p:par>
                        <p:par>
                          <p:cTn id="60" fill="hold">
                            <p:stCondLst>
                              <p:cond delay="6000"/>
                            </p:stCondLst>
                            <p:childTnLst>
                              <p:par>
                                <p:cTn id="61" presetID="16" presetClass="entr" presetSubtype="21"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barn(inVertical)">
                                      <p:cBhvr>
                                        <p:cTn id="63" dur="250"/>
                                        <p:tgtEl>
                                          <p:spTgt spid="17"/>
                                        </p:tgtEl>
                                      </p:cBhvr>
                                    </p:animEffect>
                                  </p:childTnLst>
                                </p:cTn>
                              </p:par>
                            </p:childTnLst>
                          </p:cTn>
                        </p:par>
                        <p:par>
                          <p:cTn id="64" fill="hold">
                            <p:stCondLst>
                              <p:cond delay="6500"/>
                            </p:stCondLst>
                            <p:childTnLst>
                              <p:par>
                                <p:cTn id="65" presetID="16" presetClass="entr" presetSubtype="2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arn(inVertical)">
                                      <p:cBhvr>
                                        <p:cTn id="67" dur="250"/>
                                        <p:tgtEl>
                                          <p:spTgt spid="20"/>
                                        </p:tgtEl>
                                      </p:cBhvr>
                                    </p:animEffect>
                                  </p:childTnLst>
                                </p:cTn>
                              </p:par>
                            </p:childTnLst>
                          </p:cTn>
                        </p:par>
                        <p:par>
                          <p:cTn id="68" fill="hold">
                            <p:stCondLst>
                              <p:cond delay="7000"/>
                            </p:stCondLst>
                            <p:childTnLst>
                              <p:par>
                                <p:cTn id="69" presetID="16" presetClass="entr" presetSubtype="21"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barn(inVertical)">
                                      <p:cBhvr>
                                        <p:cTn id="71" dur="250"/>
                                        <p:tgtEl>
                                          <p:spTgt spid="51"/>
                                        </p:tgtEl>
                                      </p:cBhvr>
                                    </p:animEffect>
                                  </p:childTnLst>
                                </p:cTn>
                              </p:par>
                            </p:childTnLst>
                          </p:cTn>
                        </p:par>
                        <p:par>
                          <p:cTn id="72" fill="hold">
                            <p:stCondLst>
                              <p:cond delay="7500"/>
                            </p:stCondLst>
                            <p:childTnLst>
                              <p:par>
                                <p:cTn id="73" presetID="2" presetClass="entr" presetSubtype="4"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500" fill="hold"/>
                                        <p:tgtEl>
                                          <p:spTgt spid="56"/>
                                        </p:tgtEl>
                                        <p:attrNameLst>
                                          <p:attrName>ppt_x</p:attrName>
                                        </p:attrNameLst>
                                      </p:cBhvr>
                                      <p:tavLst>
                                        <p:tav tm="0">
                                          <p:val>
                                            <p:strVal val="#ppt_x"/>
                                          </p:val>
                                        </p:tav>
                                        <p:tav tm="100000">
                                          <p:val>
                                            <p:strVal val="#ppt_x"/>
                                          </p:val>
                                        </p:tav>
                                      </p:tavLst>
                                    </p:anim>
                                    <p:anim calcmode="lin" valueType="num">
                                      <p:cBhvr additive="base">
                                        <p:cTn id="76" dur="500" fill="hold"/>
                                        <p:tgtEl>
                                          <p:spTgt spid="56"/>
                                        </p:tgtEl>
                                        <p:attrNameLst>
                                          <p:attrName>ppt_y</p:attrName>
                                        </p:attrNameLst>
                                      </p:cBhvr>
                                      <p:tavLst>
                                        <p:tav tm="0">
                                          <p:val>
                                            <p:strVal val="1+#ppt_h/2"/>
                                          </p:val>
                                        </p:tav>
                                        <p:tav tm="100000">
                                          <p:val>
                                            <p:strVal val="#ppt_y"/>
                                          </p:val>
                                        </p:tav>
                                      </p:tavLst>
                                    </p:anim>
                                  </p:childTnLst>
                                </p:cTn>
                              </p:par>
                            </p:childTnLst>
                          </p:cTn>
                        </p:par>
                        <p:par>
                          <p:cTn id="77" fill="hold">
                            <p:stCondLst>
                              <p:cond delay="8000"/>
                            </p:stCondLst>
                            <p:childTnLst>
                              <p:par>
                                <p:cTn id="78" presetID="2" presetClass="entr" presetSubtype="4"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 calcmode="lin" valueType="num">
                                      <p:cBhvr additive="base">
                                        <p:cTn id="80" dur="500" fill="hold"/>
                                        <p:tgtEl>
                                          <p:spTgt spid="58"/>
                                        </p:tgtEl>
                                        <p:attrNameLst>
                                          <p:attrName>ppt_x</p:attrName>
                                        </p:attrNameLst>
                                      </p:cBhvr>
                                      <p:tavLst>
                                        <p:tav tm="0">
                                          <p:val>
                                            <p:strVal val="#ppt_x"/>
                                          </p:val>
                                        </p:tav>
                                        <p:tav tm="100000">
                                          <p:val>
                                            <p:strVal val="#ppt_x"/>
                                          </p:val>
                                        </p:tav>
                                      </p:tavLst>
                                    </p:anim>
                                    <p:anim calcmode="lin" valueType="num">
                                      <p:cBhvr additive="base">
                                        <p:cTn id="81" dur="500" fill="hold"/>
                                        <p:tgtEl>
                                          <p:spTgt spid="58"/>
                                        </p:tgtEl>
                                        <p:attrNameLst>
                                          <p:attrName>ppt_y</p:attrName>
                                        </p:attrNameLst>
                                      </p:cBhvr>
                                      <p:tavLst>
                                        <p:tav tm="0">
                                          <p:val>
                                            <p:strVal val="1+#ppt_h/2"/>
                                          </p:val>
                                        </p:tav>
                                        <p:tav tm="100000">
                                          <p:val>
                                            <p:strVal val="#ppt_y"/>
                                          </p:val>
                                        </p:tav>
                                      </p:tavLst>
                                    </p:anim>
                                  </p:childTnLst>
                                </p:cTn>
                              </p:par>
                            </p:childTnLst>
                          </p:cTn>
                        </p:par>
                        <p:par>
                          <p:cTn id="82" fill="hold">
                            <p:stCondLst>
                              <p:cond delay="8500"/>
                            </p:stCondLst>
                            <p:childTnLst>
                              <p:par>
                                <p:cTn id="83" presetID="2" presetClass="entr" presetSubtype="4" fill="hold" grpId="0" nodeType="afterEffect">
                                  <p:stCondLst>
                                    <p:cond delay="0"/>
                                  </p:stCondLst>
                                  <p:childTnLst>
                                    <p:set>
                                      <p:cBhvr>
                                        <p:cTn id="84" dur="1" fill="hold">
                                          <p:stCondLst>
                                            <p:cond delay="0"/>
                                          </p:stCondLst>
                                        </p:cTn>
                                        <p:tgtEl>
                                          <p:spTgt spid="62"/>
                                        </p:tgtEl>
                                        <p:attrNameLst>
                                          <p:attrName>style.visibility</p:attrName>
                                        </p:attrNameLst>
                                      </p:cBhvr>
                                      <p:to>
                                        <p:strVal val="visible"/>
                                      </p:to>
                                    </p:set>
                                    <p:anim calcmode="lin" valueType="num">
                                      <p:cBhvr additive="base">
                                        <p:cTn id="85" dur="500" fill="hold"/>
                                        <p:tgtEl>
                                          <p:spTgt spid="62"/>
                                        </p:tgtEl>
                                        <p:attrNameLst>
                                          <p:attrName>ppt_x</p:attrName>
                                        </p:attrNameLst>
                                      </p:cBhvr>
                                      <p:tavLst>
                                        <p:tav tm="0">
                                          <p:val>
                                            <p:strVal val="#ppt_x"/>
                                          </p:val>
                                        </p:tav>
                                        <p:tav tm="100000">
                                          <p:val>
                                            <p:strVal val="#ppt_x"/>
                                          </p:val>
                                        </p:tav>
                                      </p:tavLst>
                                    </p:anim>
                                    <p:anim calcmode="lin" valueType="num">
                                      <p:cBhvr additive="base">
                                        <p:cTn id="8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ldLvl="0" animBg="1"/>
      <p:bldP spid="13" grpId="0" bldLvl="0" animBg="1"/>
      <p:bldP spid="14" grpId="0" bldLvl="0" animBg="1"/>
      <p:bldP spid="15" grpId="0" bldLvl="0" animBg="1"/>
      <p:bldP spid="54" grpId="0"/>
      <p:bldP spid="55" grpId="0"/>
      <p:bldP spid="56" grpId="0"/>
      <p:bldP spid="58" grpId="0"/>
      <p:bldP spid="6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13753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失信管理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12745" y="5194290"/>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67045" y="5206990"/>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7"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81658" y="5181590"/>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1218565" y="1099820"/>
            <a:ext cx="9777730" cy="3979545"/>
          </a:xfrm>
          <a:prstGeom prst="rect">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3" name="Oval 4"/>
          <p:cNvSpPr>
            <a:spLocks noChangeArrowheads="1"/>
          </p:cNvSpPr>
          <p:nvPr/>
        </p:nvSpPr>
        <p:spPr bwMode="auto">
          <a:xfrm>
            <a:off x="3042920" y="5319703"/>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4" name="Oval 12"/>
          <p:cNvSpPr>
            <a:spLocks noChangeArrowheads="1"/>
          </p:cNvSpPr>
          <p:nvPr/>
        </p:nvSpPr>
        <p:spPr bwMode="auto">
          <a:xfrm>
            <a:off x="5706745" y="5341928"/>
            <a:ext cx="957263"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5" name="Oval 14"/>
          <p:cNvSpPr>
            <a:spLocks noChangeArrowheads="1"/>
          </p:cNvSpPr>
          <p:nvPr/>
        </p:nvSpPr>
        <p:spPr bwMode="auto">
          <a:xfrm>
            <a:off x="8322945" y="5319703"/>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grpSp>
        <p:nvGrpSpPr>
          <p:cNvPr id="17" name="Group 20"/>
          <p:cNvGrpSpPr/>
          <p:nvPr/>
        </p:nvGrpSpPr>
        <p:grpSpPr>
          <a:xfrm>
            <a:off x="3338249" y="5527703"/>
            <a:ext cx="535763" cy="539089"/>
            <a:chOff x="7971783" y="2080670"/>
            <a:chExt cx="401822" cy="404317"/>
          </a:xfrm>
          <a:solidFill>
            <a:schemeClr val="bg1"/>
          </a:solidFill>
        </p:grpSpPr>
        <p:sp>
          <p:nvSpPr>
            <p:cNvPr id="18"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19"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20" name="Group 23"/>
          <p:cNvGrpSpPr/>
          <p:nvPr/>
        </p:nvGrpSpPr>
        <p:grpSpPr>
          <a:xfrm>
            <a:off x="6017794" y="5585939"/>
            <a:ext cx="519123" cy="452567"/>
            <a:chOff x="7540014" y="4306907"/>
            <a:chExt cx="389342" cy="339426"/>
          </a:xfrm>
          <a:solidFill>
            <a:schemeClr val="bg1"/>
          </a:solidFill>
        </p:grpSpPr>
        <p:sp>
          <p:nvSpPr>
            <p:cNvPr id="21"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2"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3"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4"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5"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6"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7"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8" name="Rectangle 117"/>
            <p:cNvSpPr>
              <a:spLocks noChangeArrowheads="1"/>
            </p:cNvSpPr>
            <p:nvPr/>
          </p:nvSpPr>
          <p:spPr bwMode="auto">
            <a:xfrm>
              <a:off x="7589930" y="4421713"/>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9" name="Rectangle 118"/>
            <p:cNvSpPr>
              <a:spLocks noChangeArrowheads="1"/>
            </p:cNvSpPr>
            <p:nvPr/>
          </p:nvSpPr>
          <p:spPr bwMode="auto">
            <a:xfrm>
              <a:off x="7589930" y="4461645"/>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0" name="Rectangle 119"/>
            <p:cNvSpPr>
              <a:spLocks noChangeArrowheads="1"/>
            </p:cNvSpPr>
            <p:nvPr/>
          </p:nvSpPr>
          <p:spPr bwMode="auto">
            <a:xfrm>
              <a:off x="7589930" y="4506569"/>
              <a:ext cx="109814" cy="14975"/>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1" name="Rectangle 120"/>
            <p:cNvSpPr>
              <a:spLocks noChangeArrowheads="1"/>
            </p:cNvSpPr>
            <p:nvPr/>
          </p:nvSpPr>
          <p:spPr bwMode="auto">
            <a:xfrm>
              <a:off x="7589930" y="4548998"/>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51" name="Group 54"/>
          <p:cNvGrpSpPr/>
          <p:nvPr/>
        </p:nvGrpSpPr>
        <p:grpSpPr>
          <a:xfrm>
            <a:off x="8677906" y="5588271"/>
            <a:ext cx="399325" cy="519123"/>
            <a:chOff x="6421904" y="4798576"/>
            <a:chExt cx="299494" cy="389342"/>
          </a:xfrm>
          <a:solidFill>
            <a:schemeClr val="bg1"/>
          </a:solidFill>
        </p:grpSpPr>
        <p:sp>
          <p:nvSpPr>
            <p:cNvPr id="52"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3"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sp>
        <p:nvSpPr>
          <p:cNvPr id="54" name="矩形 53"/>
          <p:cNvSpPr/>
          <p:nvPr/>
        </p:nvSpPr>
        <p:spPr>
          <a:xfrm>
            <a:off x="3903345" y="1094740"/>
            <a:ext cx="2756535" cy="428625"/>
          </a:xfrm>
          <a:prstGeom prst="rect">
            <a:avLst/>
          </a:prstGeom>
        </p:spPr>
        <p:txBody>
          <a:bodyPr wrap="square" lIns="91431" tIns="45716" rIns="91431" bIns="45716">
            <a:spAutoFit/>
          </a:bodyPr>
          <a:lstStyle/>
          <a:p>
            <a:pPr algn="r" defTabSz="914400" fontAlgn="auto">
              <a:spcBef>
                <a:spcPts val="0"/>
              </a:spcBef>
              <a:spcAft>
                <a:spcPts val="0"/>
              </a:spcAft>
              <a:buFontTx/>
              <a:buNone/>
              <a:defRPr/>
            </a:pPr>
            <a:r>
              <a:rPr lang="zh-CN" altLang="en-US" sz="2200" b="1" dirty="0">
                <a:solidFill>
                  <a:schemeClr val="bg1">
                    <a:lumMod val="95000"/>
                  </a:schemeClr>
                </a:solidFill>
                <a:latin typeface="微软雅黑" panose="020B0503020204020204" pitchFamily="34" charset="-122"/>
                <a:ea typeface="微软雅黑" panose="020B0503020204020204" pitchFamily="34" charset="-122"/>
              </a:rPr>
              <a:t>失信修复管理</a:t>
            </a:r>
            <a:endParaRPr lang="zh-CN" altLang="en-US" sz="2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301750" y="1308100"/>
            <a:ext cx="9479280" cy="3707765"/>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1.信用修复申请</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信息主体在其失信信息（有效）期限内，同时符合下列条件，可向提供信用信息的卫生健康行政部门提出书面信用信息修复申请。</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（一）已对失信行为进行了纠正，并取得明显成效，该失信行为的不良社会影响已基本消除；</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（二）一般失信行为自纠正之日起6个月内未再发生同类失信行为，较重和严重失信行为自纠正之日起1年内内未再发生同类失信行为； </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（三）信息主体已建立信用管理制度并承诺不再失信。</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行政相对人非因主观故意发生失信行为，且已整改到位，符合管理要求的，可向提供信用信息的卫生健康行政部门提出书面信用信息修复申请，并提交相关佐证材料。</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2.信用修复处理</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符合信用修复情形的信息主体提出信用修复申请，并公开作出信用修复承诺后，卫生健康行政部门应在收到书面申请之日起10个工作日内提出书面信用修复意见。无异议的，卫生健康行政部门将信用修复信息报送至公共信用信息工作机构审核确定。信用修复后，原始失信信息应当转为档案保存。</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3.信用修复审核</a:t>
            </a:r>
            <a:endParaRPr lang="zh-CN" altLang="en-US" sz="1400" dirty="0">
              <a:solidFill>
                <a:schemeClr val="bg1">
                  <a:lumMod val="95000"/>
                </a:schemeClr>
              </a:solidFill>
              <a:sym typeface="微软雅黑" panose="020B0503020204020204" pitchFamily="34" charset="-122"/>
            </a:endParaRPr>
          </a:p>
        </p:txBody>
      </p:sp>
      <p:sp>
        <p:nvSpPr>
          <p:cNvPr id="56" name="矩形 55"/>
          <p:cNvSpPr/>
          <p:nvPr/>
        </p:nvSpPr>
        <p:spPr>
          <a:xfrm>
            <a:off x="2607310" y="6394450"/>
            <a:ext cx="1971040"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异议申请</a:t>
            </a:r>
            <a:endParaRPr lang="zh-CN" altLang="en-US" sz="2200" b="1">
              <a:latin typeface="微软雅黑" panose="020B0503020204020204" pitchFamily="34" charset="-122"/>
              <a:ea typeface="微软雅黑" panose="020B0503020204020204" pitchFamily="34" charset="-122"/>
            </a:endParaRPr>
          </a:p>
        </p:txBody>
      </p:sp>
      <p:sp>
        <p:nvSpPr>
          <p:cNvPr id="58" name="矩形 57"/>
          <p:cNvSpPr/>
          <p:nvPr/>
        </p:nvSpPr>
        <p:spPr>
          <a:xfrm>
            <a:off x="5247640" y="6394450"/>
            <a:ext cx="1968500" cy="428625"/>
          </a:xfrm>
          <a:prstGeom prst="rect">
            <a:avLst/>
          </a:prstGeom>
        </p:spPr>
        <p:txBody>
          <a:bodyPr wrap="square" lIns="91431" tIns="45716" rIns="91431" bIns="45716">
            <a:spAutoFit/>
          </a:bodyPr>
          <a:lstStyle/>
          <a:p>
            <a:pPr algn="ctr" defTabSz="913130">
              <a:buFontTx/>
              <a:buNone/>
            </a:pPr>
            <a:r>
              <a:rPr lang="zh-CN" altLang="en-US" sz="2200" b="1" dirty="0">
                <a:latin typeface="微软雅黑" panose="020B0503020204020204" pitchFamily="34" charset="-122"/>
                <a:ea typeface="微软雅黑" panose="020B0503020204020204" pitchFamily="34" charset="-122"/>
              </a:rPr>
              <a:t>异议处理</a:t>
            </a:r>
            <a:endParaRPr lang="zh-CN" altLang="en-US" sz="2200" b="1" dirty="0">
              <a:latin typeface="微软雅黑" panose="020B0503020204020204" pitchFamily="34" charset="-122"/>
              <a:ea typeface="微软雅黑" panose="020B0503020204020204" pitchFamily="34" charset="-122"/>
            </a:endParaRPr>
          </a:p>
        </p:txBody>
      </p:sp>
      <p:sp>
        <p:nvSpPr>
          <p:cNvPr id="62" name="矩形 61"/>
          <p:cNvSpPr/>
          <p:nvPr/>
        </p:nvSpPr>
        <p:spPr>
          <a:xfrm>
            <a:off x="7814310" y="6394450"/>
            <a:ext cx="2096135"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异议审核</a:t>
            </a:r>
            <a:endParaRPr lang="zh-CN" altLang="en-US" sz="2200" b="1">
              <a:latin typeface="微软雅黑" panose="020B0503020204020204" pitchFamily="34" charset="-122"/>
              <a:ea typeface="微软雅黑" panose="020B0503020204020204" pitchFamily="34" charset="-122"/>
            </a:endParaRPr>
          </a:p>
        </p:txBody>
      </p:sp>
      <p:grpSp>
        <p:nvGrpSpPr>
          <p:cNvPr id="64" name="矩形 33"/>
          <p:cNvGrpSpPr/>
          <p:nvPr/>
        </p:nvGrpSpPr>
        <p:grpSpPr bwMode="auto">
          <a:xfrm>
            <a:off x="1190625" y="4935845"/>
            <a:ext cx="9932988" cy="371475"/>
            <a:chOff x="634" y="937"/>
            <a:chExt cx="6470" cy="234"/>
          </a:xfrm>
        </p:grpSpPr>
        <p:pic>
          <p:nvPicPr>
            <p:cNvPr id="65"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grpSp>
        <p:nvGrpSpPr>
          <p:cNvPr id="67" name="矩形 33"/>
          <p:cNvGrpSpPr/>
          <p:nvPr/>
        </p:nvGrpSpPr>
        <p:grpSpPr bwMode="auto">
          <a:xfrm>
            <a:off x="1190625" y="885497"/>
            <a:ext cx="9932988" cy="371475"/>
            <a:chOff x="634" y="937"/>
            <a:chExt cx="6470" cy="234"/>
          </a:xfrm>
        </p:grpSpPr>
        <p:pic>
          <p:nvPicPr>
            <p:cNvPr id="68"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9"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right)">
                                      <p:cBhvr>
                                        <p:cTn id="24" dur="500"/>
                                        <p:tgtEl>
                                          <p:spTgt spid="55"/>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par>
                          <p:cTn id="48" fill="hold">
                            <p:stCondLst>
                              <p:cond delay="4500"/>
                            </p:stCondLst>
                            <p:childTnLst>
                              <p:par>
                                <p:cTn id="49" presetID="21" presetClass="entr" presetSubtype="1"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heel(1)">
                                      <p:cBhvr>
                                        <p:cTn id="51" dur="400"/>
                                        <p:tgtEl>
                                          <p:spTgt spid="13"/>
                                        </p:tgtEl>
                                      </p:cBhvr>
                                    </p:animEffect>
                                  </p:childTnLst>
                                </p:cTn>
                              </p:par>
                            </p:childTnLst>
                          </p:cTn>
                        </p:par>
                        <p:par>
                          <p:cTn id="52" fill="hold">
                            <p:stCondLst>
                              <p:cond delay="5000"/>
                            </p:stCondLst>
                            <p:childTnLst>
                              <p:par>
                                <p:cTn id="53" presetID="21" presetClass="entr" presetSubtype="1"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heel(1)">
                                      <p:cBhvr>
                                        <p:cTn id="55" dur="400"/>
                                        <p:tgtEl>
                                          <p:spTgt spid="14"/>
                                        </p:tgtEl>
                                      </p:cBhvr>
                                    </p:animEffect>
                                  </p:childTnLst>
                                </p:cTn>
                              </p:par>
                            </p:childTnLst>
                          </p:cTn>
                        </p:par>
                        <p:par>
                          <p:cTn id="56" fill="hold">
                            <p:stCondLst>
                              <p:cond delay="5500"/>
                            </p:stCondLst>
                            <p:childTnLst>
                              <p:par>
                                <p:cTn id="57" presetID="21" presetClass="entr" presetSubtype="1"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heel(1)">
                                      <p:cBhvr>
                                        <p:cTn id="59" dur="400"/>
                                        <p:tgtEl>
                                          <p:spTgt spid="15"/>
                                        </p:tgtEl>
                                      </p:cBhvr>
                                    </p:animEffect>
                                  </p:childTnLst>
                                </p:cTn>
                              </p:par>
                            </p:childTnLst>
                          </p:cTn>
                        </p:par>
                        <p:par>
                          <p:cTn id="60" fill="hold">
                            <p:stCondLst>
                              <p:cond delay="6000"/>
                            </p:stCondLst>
                            <p:childTnLst>
                              <p:par>
                                <p:cTn id="61" presetID="16" presetClass="entr" presetSubtype="21"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barn(inVertical)">
                                      <p:cBhvr>
                                        <p:cTn id="63" dur="250"/>
                                        <p:tgtEl>
                                          <p:spTgt spid="17"/>
                                        </p:tgtEl>
                                      </p:cBhvr>
                                    </p:animEffect>
                                  </p:childTnLst>
                                </p:cTn>
                              </p:par>
                            </p:childTnLst>
                          </p:cTn>
                        </p:par>
                        <p:par>
                          <p:cTn id="64" fill="hold">
                            <p:stCondLst>
                              <p:cond delay="6500"/>
                            </p:stCondLst>
                            <p:childTnLst>
                              <p:par>
                                <p:cTn id="65" presetID="16" presetClass="entr" presetSubtype="2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arn(inVertical)">
                                      <p:cBhvr>
                                        <p:cTn id="67" dur="250"/>
                                        <p:tgtEl>
                                          <p:spTgt spid="20"/>
                                        </p:tgtEl>
                                      </p:cBhvr>
                                    </p:animEffect>
                                  </p:childTnLst>
                                </p:cTn>
                              </p:par>
                            </p:childTnLst>
                          </p:cTn>
                        </p:par>
                        <p:par>
                          <p:cTn id="68" fill="hold">
                            <p:stCondLst>
                              <p:cond delay="7000"/>
                            </p:stCondLst>
                            <p:childTnLst>
                              <p:par>
                                <p:cTn id="69" presetID="16" presetClass="entr" presetSubtype="21"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barn(inVertical)">
                                      <p:cBhvr>
                                        <p:cTn id="71" dur="250"/>
                                        <p:tgtEl>
                                          <p:spTgt spid="51"/>
                                        </p:tgtEl>
                                      </p:cBhvr>
                                    </p:animEffect>
                                  </p:childTnLst>
                                </p:cTn>
                              </p:par>
                            </p:childTnLst>
                          </p:cTn>
                        </p:par>
                        <p:par>
                          <p:cTn id="72" fill="hold">
                            <p:stCondLst>
                              <p:cond delay="7500"/>
                            </p:stCondLst>
                            <p:childTnLst>
                              <p:par>
                                <p:cTn id="73" presetID="2" presetClass="entr" presetSubtype="4"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500" fill="hold"/>
                                        <p:tgtEl>
                                          <p:spTgt spid="56"/>
                                        </p:tgtEl>
                                        <p:attrNameLst>
                                          <p:attrName>ppt_x</p:attrName>
                                        </p:attrNameLst>
                                      </p:cBhvr>
                                      <p:tavLst>
                                        <p:tav tm="0">
                                          <p:val>
                                            <p:strVal val="#ppt_x"/>
                                          </p:val>
                                        </p:tav>
                                        <p:tav tm="100000">
                                          <p:val>
                                            <p:strVal val="#ppt_x"/>
                                          </p:val>
                                        </p:tav>
                                      </p:tavLst>
                                    </p:anim>
                                    <p:anim calcmode="lin" valueType="num">
                                      <p:cBhvr additive="base">
                                        <p:cTn id="76" dur="500" fill="hold"/>
                                        <p:tgtEl>
                                          <p:spTgt spid="56"/>
                                        </p:tgtEl>
                                        <p:attrNameLst>
                                          <p:attrName>ppt_y</p:attrName>
                                        </p:attrNameLst>
                                      </p:cBhvr>
                                      <p:tavLst>
                                        <p:tav tm="0">
                                          <p:val>
                                            <p:strVal val="1+#ppt_h/2"/>
                                          </p:val>
                                        </p:tav>
                                        <p:tav tm="100000">
                                          <p:val>
                                            <p:strVal val="#ppt_y"/>
                                          </p:val>
                                        </p:tav>
                                      </p:tavLst>
                                    </p:anim>
                                  </p:childTnLst>
                                </p:cTn>
                              </p:par>
                            </p:childTnLst>
                          </p:cTn>
                        </p:par>
                        <p:par>
                          <p:cTn id="77" fill="hold">
                            <p:stCondLst>
                              <p:cond delay="8000"/>
                            </p:stCondLst>
                            <p:childTnLst>
                              <p:par>
                                <p:cTn id="78" presetID="2" presetClass="entr" presetSubtype="4"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 calcmode="lin" valueType="num">
                                      <p:cBhvr additive="base">
                                        <p:cTn id="80" dur="500" fill="hold"/>
                                        <p:tgtEl>
                                          <p:spTgt spid="58"/>
                                        </p:tgtEl>
                                        <p:attrNameLst>
                                          <p:attrName>ppt_x</p:attrName>
                                        </p:attrNameLst>
                                      </p:cBhvr>
                                      <p:tavLst>
                                        <p:tav tm="0">
                                          <p:val>
                                            <p:strVal val="#ppt_x"/>
                                          </p:val>
                                        </p:tav>
                                        <p:tav tm="100000">
                                          <p:val>
                                            <p:strVal val="#ppt_x"/>
                                          </p:val>
                                        </p:tav>
                                      </p:tavLst>
                                    </p:anim>
                                    <p:anim calcmode="lin" valueType="num">
                                      <p:cBhvr additive="base">
                                        <p:cTn id="81" dur="500" fill="hold"/>
                                        <p:tgtEl>
                                          <p:spTgt spid="58"/>
                                        </p:tgtEl>
                                        <p:attrNameLst>
                                          <p:attrName>ppt_y</p:attrName>
                                        </p:attrNameLst>
                                      </p:cBhvr>
                                      <p:tavLst>
                                        <p:tav tm="0">
                                          <p:val>
                                            <p:strVal val="1+#ppt_h/2"/>
                                          </p:val>
                                        </p:tav>
                                        <p:tav tm="100000">
                                          <p:val>
                                            <p:strVal val="#ppt_y"/>
                                          </p:val>
                                        </p:tav>
                                      </p:tavLst>
                                    </p:anim>
                                  </p:childTnLst>
                                </p:cTn>
                              </p:par>
                            </p:childTnLst>
                          </p:cTn>
                        </p:par>
                        <p:par>
                          <p:cTn id="82" fill="hold">
                            <p:stCondLst>
                              <p:cond delay="8500"/>
                            </p:stCondLst>
                            <p:childTnLst>
                              <p:par>
                                <p:cTn id="83" presetID="2" presetClass="entr" presetSubtype="4" fill="hold" grpId="0" nodeType="afterEffect">
                                  <p:stCondLst>
                                    <p:cond delay="0"/>
                                  </p:stCondLst>
                                  <p:childTnLst>
                                    <p:set>
                                      <p:cBhvr>
                                        <p:cTn id="84" dur="1" fill="hold">
                                          <p:stCondLst>
                                            <p:cond delay="0"/>
                                          </p:stCondLst>
                                        </p:cTn>
                                        <p:tgtEl>
                                          <p:spTgt spid="62"/>
                                        </p:tgtEl>
                                        <p:attrNameLst>
                                          <p:attrName>style.visibility</p:attrName>
                                        </p:attrNameLst>
                                      </p:cBhvr>
                                      <p:to>
                                        <p:strVal val="visible"/>
                                      </p:to>
                                    </p:set>
                                    <p:anim calcmode="lin" valueType="num">
                                      <p:cBhvr additive="base">
                                        <p:cTn id="85" dur="500" fill="hold"/>
                                        <p:tgtEl>
                                          <p:spTgt spid="62"/>
                                        </p:tgtEl>
                                        <p:attrNameLst>
                                          <p:attrName>ppt_x</p:attrName>
                                        </p:attrNameLst>
                                      </p:cBhvr>
                                      <p:tavLst>
                                        <p:tav tm="0">
                                          <p:val>
                                            <p:strVal val="#ppt_x"/>
                                          </p:val>
                                        </p:tav>
                                        <p:tav tm="100000">
                                          <p:val>
                                            <p:strVal val="#ppt_x"/>
                                          </p:val>
                                        </p:tav>
                                      </p:tavLst>
                                    </p:anim>
                                    <p:anim calcmode="lin" valueType="num">
                                      <p:cBhvr additive="base">
                                        <p:cTn id="8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ldLvl="0" animBg="1"/>
      <p:bldP spid="13" grpId="0" bldLvl="0" animBg="1"/>
      <p:bldP spid="14" grpId="0" bldLvl="0" animBg="1"/>
      <p:bldP spid="15" grpId="0" bldLvl="0" animBg="1"/>
      <p:bldP spid="54" grpId="0"/>
      <p:bldP spid="55" grpId="0"/>
      <p:bldP spid="56" grpId="0"/>
      <p:bldP spid="58" grpId="0"/>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8906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产品功能图</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失信</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失信管理"/>
          <p:cNvPicPr>
            <a:picLocks noChangeAspect="1"/>
          </p:cNvPicPr>
          <p:nvPr/>
        </p:nvPicPr>
        <p:blipFill>
          <a:blip r:embed="rId1"/>
          <a:stretch>
            <a:fillRect/>
          </a:stretch>
        </p:blipFill>
        <p:spPr>
          <a:xfrm>
            <a:off x="574675" y="1003935"/>
            <a:ext cx="10902315" cy="56559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8906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产品流程图</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失信</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0" name="图片 10"/>
          <p:cNvPicPr>
            <a:picLocks noChangeAspect="1" noChangeArrowheads="1"/>
          </p:cNvPicPr>
          <p:nvPr/>
        </p:nvPicPr>
        <p:blipFill>
          <a:blip r:embed="rId1" cstate="print">
            <a:extLst>
              <a:ext uri="{28A0092B-C50C-407E-A947-70E740481C1C}">
                <a14:useLocalDpi xmlns:a14="http://schemas.microsoft.com/office/drawing/2010/main" val="0"/>
              </a:ext>
            </a:extLst>
          </a:blip>
          <a:srcRect l="9137" t="25755" b="4859"/>
          <a:stretch>
            <a:fillRect/>
          </a:stretch>
        </p:blipFill>
        <p:spPr>
          <a:xfrm>
            <a:off x="1089660" y="867410"/>
            <a:ext cx="10428605" cy="5696585"/>
          </a:xfrm>
          <a:prstGeom prst="rect">
            <a:avLst/>
          </a:prstGeom>
          <a:ln cap="fla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13753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信息查询</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12745" y="497902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65140" y="4979660"/>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7"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81658" y="496632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1190625" y="1358265"/>
            <a:ext cx="9590405" cy="3227705"/>
          </a:xfrm>
          <a:prstGeom prst="rect">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3" name="Oval 4"/>
          <p:cNvSpPr>
            <a:spLocks noChangeArrowheads="1"/>
          </p:cNvSpPr>
          <p:nvPr/>
        </p:nvSpPr>
        <p:spPr bwMode="auto">
          <a:xfrm>
            <a:off x="3042920" y="510443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4" name="Oval 12"/>
          <p:cNvSpPr>
            <a:spLocks noChangeArrowheads="1"/>
          </p:cNvSpPr>
          <p:nvPr/>
        </p:nvSpPr>
        <p:spPr bwMode="auto">
          <a:xfrm>
            <a:off x="5706745" y="5126663"/>
            <a:ext cx="957263"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5" name="Oval 14"/>
          <p:cNvSpPr>
            <a:spLocks noChangeArrowheads="1"/>
          </p:cNvSpPr>
          <p:nvPr/>
        </p:nvSpPr>
        <p:spPr bwMode="auto">
          <a:xfrm>
            <a:off x="8322945" y="510443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grpSp>
        <p:nvGrpSpPr>
          <p:cNvPr id="17" name="Group 20"/>
          <p:cNvGrpSpPr/>
          <p:nvPr/>
        </p:nvGrpSpPr>
        <p:grpSpPr>
          <a:xfrm>
            <a:off x="3338249" y="5312438"/>
            <a:ext cx="535763" cy="539089"/>
            <a:chOff x="7971783" y="2080670"/>
            <a:chExt cx="401822" cy="404317"/>
          </a:xfrm>
          <a:solidFill>
            <a:schemeClr val="bg1"/>
          </a:solidFill>
        </p:grpSpPr>
        <p:sp>
          <p:nvSpPr>
            <p:cNvPr id="18"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19"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20" name="Group 23"/>
          <p:cNvGrpSpPr/>
          <p:nvPr/>
        </p:nvGrpSpPr>
        <p:grpSpPr>
          <a:xfrm>
            <a:off x="6017794" y="5370674"/>
            <a:ext cx="519123" cy="452567"/>
            <a:chOff x="7540014" y="4306907"/>
            <a:chExt cx="389342" cy="339426"/>
          </a:xfrm>
          <a:solidFill>
            <a:schemeClr val="bg1"/>
          </a:solidFill>
        </p:grpSpPr>
        <p:sp>
          <p:nvSpPr>
            <p:cNvPr id="21"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2"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3"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4"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5"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6"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7"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8" name="Rectangle 117"/>
            <p:cNvSpPr>
              <a:spLocks noChangeArrowheads="1"/>
            </p:cNvSpPr>
            <p:nvPr/>
          </p:nvSpPr>
          <p:spPr bwMode="auto">
            <a:xfrm>
              <a:off x="7589930" y="4421713"/>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9" name="Rectangle 118"/>
            <p:cNvSpPr>
              <a:spLocks noChangeArrowheads="1"/>
            </p:cNvSpPr>
            <p:nvPr/>
          </p:nvSpPr>
          <p:spPr bwMode="auto">
            <a:xfrm>
              <a:off x="7589930" y="4461645"/>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0" name="Rectangle 119"/>
            <p:cNvSpPr>
              <a:spLocks noChangeArrowheads="1"/>
            </p:cNvSpPr>
            <p:nvPr/>
          </p:nvSpPr>
          <p:spPr bwMode="auto">
            <a:xfrm>
              <a:off x="7589930" y="4506569"/>
              <a:ext cx="109814" cy="14975"/>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1" name="Rectangle 120"/>
            <p:cNvSpPr>
              <a:spLocks noChangeArrowheads="1"/>
            </p:cNvSpPr>
            <p:nvPr/>
          </p:nvSpPr>
          <p:spPr bwMode="auto">
            <a:xfrm>
              <a:off x="7589930" y="4548998"/>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51" name="Group 54"/>
          <p:cNvGrpSpPr/>
          <p:nvPr/>
        </p:nvGrpSpPr>
        <p:grpSpPr>
          <a:xfrm>
            <a:off x="8677906" y="5373006"/>
            <a:ext cx="399325" cy="519123"/>
            <a:chOff x="6421904" y="4798576"/>
            <a:chExt cx="299494" cy="389342"/>
          </a:xfrm>
          <a:solidFill>
            <a:schemeClr val="bg1"/>
          </a:solidFill>
        </p:grpSpPr>
        <p:sp>
          <p:nvSpPr>
            <p:cNvPr id="52"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3"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sp>
        <p:nvSpPr>
          <p:cNvPr id="54" name="矩形 53"/>
          <p:cNvSpPr/>
          <p:nvPr/>
        </p:nvSpPr>
        <p:spPr>
          <a:xfrm>
            <a:off x="3903980" y="1453515"/>
            <a:ext cx="2756535" cy="428625"/>
          </a:xfrm>
          <a:prstGeom prst="rect">
            <a:avLst/>
          </a:prstGeom>
        </p:spPr>
        <p:txBody>
          <a:bodyPr wrap="square" lIns="91431" tIns="45716" rIns="91431" bIns="45716">
            <a:spAutoFit/>
          </a:bodyPr>
          <a:lstStyle/>
          <a:p>
            <a:pPr algn="r" defTabSz="914400" fontAlgn="auto">
              <a:spcBef>
                <a:spcPts val="0"/>
              </a:spcBef>
              <a:spcAft>
                <a:spcPts val="0"/>
              </a:spcAft>
              <a:buFontTx/>
              <a:buNone/>
              <a:defRPr/>
            </a:pPr>
            <a:r>
              <a:rPr lang="zh-CN" altLang="en-US" sz="2200" b="1" dirty="0">
                <a:solidFill>
                  <a:schemeClr val="bg1">
                    <a:lumMod val="95000"/>
                  </a:schemeClr>
                </a:solidFill>
                <a:latin typeface="微软雅黑" panose="020B0503020204020204" pitchFamily="34" charset="-122"/>
                <a:ea typeface="微软雅黑" panose="020B0503020204020204" pitchFamily="34" charset="-122"/>
              </a:rPr>
              <a:t>信息查询管理</a:t>
            </a:r>
            <a:endParaRPr lang="zh-CN" altLang="en-US" sz="2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564005" y="1691005"/>
            <a:ext cx="9217025" cy="293243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1.社会公开</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卫生健康行政部门应当按照信用信息目录明确的社会公开信息范围，通过本部门门户网站、微信公众号、APP或各级信用网站等平台向社会公开。公开平台和相关变更调整等信息应及时向社会公告。</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2.政府共享</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卫生健康行政部门应当按照信用信息目录明确的政府共享信息范围，按照政府信息共享要求与同级公共信用信息平台实现数据交换与共享。当前卫生健康行政部门业务系统中应采用嵌入式接口调用等方式，及时完成对接，实时提供、获取和使用政府公共信用信息和其他部门共享信用信息。</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3.授权查询</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按照信用信息目录明确的授权查询信息范围，信息使用单位和个人可以本单位（本人）或授权他人名义，向卫生健康行政部门提供有效证明（授权证明）后申请查询，或在身份识别认证基础上通过网站、APP等方式查询本单位或本人的信用信息。</a:t>
            </a:r>
            <a:endParaRPr lang="zh-CN" altLang="en-US" sz="1400" dirty="0">
              <a:solidFill>
                <a:schemeClr val="bg1">
                  <a:lumMod val="95000"/>
                </a:schemeClr>
              </a:solidFill>
              <a:sym typeface="微软雅黑" panose="020B0503020204020204" pitchFamily="34" charset="-122"/>
            </a:endParaRPr>
          </a:p>
        </p:txBody>
      </p:sp>
      <p:sp>
        <p:nvSpPr>
          <p:cNvPr id="56" name="矩形 55"/>
          <p:cNvSpPr/>
          <p:nvPr/>
        </p:nvSpPr>
        <p:spPr>
          <a:xfrm>
            <a:off x="2607310" y="6179185"/>
            <a:ext cx="1971040"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社会公开</a:t>
            </a:r>
            <a:endParaRPr lang="zh-CN" altLang="en-US" sz="2200" b="1">
              <a:latin typeface="微软雅黑" panose="020B0503020204020204" pitchFamily="34" charset="-122"/>
              <a:ea typeface="微软雅黑" panose="020B0503020204020204" pitchFamily="34" charset="-122"/>
            </a:endParaRPr>
          </a:p>
        </p:txBody>
      </p:sp>
      <p:sp>
        <p:nvSpPr>
          <p:cNvPr id="58" name="矩形 57"/>
          <p:cNvSpPr/>
          <p:nvPr/>
        </p:nvSpPr>
        <p:spPr>
          <a:xfrm>
            <a:off x="5247640" y="6179185"/>
            <a:ext cx="1968500" cy="428625"/>
          </a:xfrm>
          <a:prstGeom prst="rect">
            <a:avLst/>
          </a:prstGeom>
        </p:spPr>
        <p:txBody>
          <a:bodyPr wrap="square" lIns="91431" tIns="45716" rIns="91431" bIns="45716">
            <a:spAutoFit/>
          </a:bodyPr>
          <a:lstStyle/>
          <a:p>
            <a:pPr algn="ctr" defTabSz="913130">
              <a:buFontTx/>
              <a:buNone/>
            </a:pPr>
            <a:r>
              <a:rPr lang="zh-CN" altLang="en-US" sz="2200" b="1" dirty="0">
                <a:latin typeface="微软雅黑" panose="020B0503020204020204" pitchFamily="34" charset="-122"/>
                <a:ea typeface="微软雅黑" panose="020B0503020204020204" pitchFamily="34" charset="-122"/>
              </a:rPr>
              <a:t>政府共享</a:t>
            </a:r>
            <a:endParaRPr lang="zh-CN" altLang="en-US" sz="2200" b="1" dirty="0">
              <a:latin typeface="微软雅黑" panose="020B0503020204020204" pitchFamily="34" charset="-122"/>
              <a:ea typeface="微软雅黑" panose="020B0503020204020204" pitchFamily="34" charset="-122"/>
            </a:endParaRPr>
          </a:p>
        </p:txBody>
      </p:sp>
      <p:sp>
        <p:nvSpPr>
          <p:cNvPr id="62" name="矩形 61"/>
          <p:cNvSpPr/>
          <p:nvPr/>
        </p:nvSpPr>
        <p:spPr>
          <a:xfrm>
            <a:off x="7814310" y="6179185"/>
            <a:ext cx="2096135"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授权查询</a:t>
            </a:r>
            <a:endParaRPr lang="zh-CN" altLang="en-US" sz="2200" b="1">
              <a:latin typeface="微软雅黑" panose="020B0503020204020204" pitchFamily="34" charset="-122"/>
              <a:ea typeface="微软雅黑" panose="020B0503020204020204" pitchFamily="34" charset="-122"/>
            </a:endParaRPr>
          </a:p>
        </p:txBody>
      </p:sp>
      <p:grpSp>
        <p:nvGrpSpPr>
          <p:cNvPr id="64" name="矩形 33"/>
          <p:cNvGrpSpPr/>
          <p:nvPr/>
        </p:nvGrpSpPr>
        <p:grpSpPr bwMode="auto">
          <a:xfrm>
            <a:off x="1190625" y="4577070"/>
            <a:ext cx="9932988" cy="371475"/>
            <a:chOff x="634" y="937"/>
            <a:chExt cx="6470" cy="234"/>
          </a:xfrm>
        </p:grpSpPr>
        <p:pic>
          <p:nvPicPr>
            <p:cNvPr id="65"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grpSp>
        <p:nvGrpSpPr>
          <p:cNvPr id="67" name="矩形 33"/>
          <p:cNvGrpSpPr/>
          <p:nvPr/>
        </p:nvGrpSpPr>
        <p:grpSpPr bwMode="auto">
          <a:xfrm>
            <a:off x="1190625" y="1172517"/>
            <a:ext cx="9932988" cy="371475"/>
            <a:chOff x="634" y="937"/>
            <a:chExt cx="6470" cy="234"/>
          </a:xfrm>
        </p:grpSpPr>
        <p:pic>
          <p:nvPicPr>
            <p:cNvPr id="68"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9"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right)">
                                      <p:cBhvr>
                                        <p:cTn id="24" dur="500"/>
                                        <p:tgtEl>
                                          <p:spTgt spid="55"/>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par>
                          <p:cTn id="48" fill="hold">
                            <p:stCondLst>
                              <p:cond delay="4500"/>
                            </p:stCondLst>
                            <p:childTnLst>
                              <p:par>
                                <p:cTn id="49" presetID="21" presetClass="entr" presetSubtype="1"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heel(1)">
                                      <p:cBhvr>
                                        <p:cTn id="51" dur="400"/>
                                        <p:tgtEl>
                                          <p:spTgt spid="13"/>
                                        </p:tgtEl>
                                      </p:cBhvr>
                                    </p:animEffect>
                                  </p:childTnLst>
                                </p:cTn>
                              </p:par>
                            </p:childTnLst>
                          </p:cTn>
                        </p:par>
                        <p:par>
                          <p:cTn id="52" fill="hold">
                            <p:stCondLst>
                              <p:cond delay="5000"/>
                            </p:stCondLst>
                            <p:childTnLst>
                              <p:par>
                                <p:cTn id="53" presetID="21" presetClass="entr" presetSubtype="1"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heel(1)">
                                      <p:cBhvr>
                                        <p:cTn id="55" dur="400"/>
                                        <p:tgtEl>
                                          <p:spTgt spid="14"/>
                                        </p:tgtEl>
                                      </p:cBhvr>
                                    </p:animEffect>
                                  </p:childTnLst>
                                </p:cTn>
                              </p:par>
                            </p:childTnLst>
                          </p:cTn>
                        </p:par>
                        <p:par>
                          <p:cTn id="56" fill="hold">
                            <p:stCondLst>
                              <p:cond delay="5500"/>
                            </p:stCondLst>
                            <p:childTnLst>
                              <p:par>
                                <p:cTn id="57" presetID="21" presetClass="entr" presetSubtype="1"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heel(1)">
                                      <p:cBhvr>
                                        <p:cTn id="59" dur="400"/>
                                        <p:tgtEl>
                                          <p:spTgt spid="15"/>
                                        </p:tgtEl>
                                      </p:cBhvr>
                                    </p:animEffect>
                                  </p:childTnLst>
                                </p:cTn>
                              </p:par>
                            </p:childTnLst>
                          </p:cTn>
                        </p:par>
                        <p:par>
                          <p:cTn id="60" fill="hold">
                            <p:stCondLst>
                              <p:cond delay="6000"/>
                            </p:stCondLst>
                            <p:childTnLst>
                              <p:par>
                                <p:cTn id="61" presetID="16" presetClass="entr" presetSubtype="21"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barn(inVertical)">
                                      <p:cBhvr>
                                        <p:cTn id="63" dur="250"/>
                                        <p:tgtEl>
                                          <p:spTgt spid="17"/>
                                        </p:tgtEl>
                                      </p:cBhvr>
                                    </p:animEffect>
                                  </p:childTnLst>
                                </p:cTn>
                              </p:par>
                            </p:childTnLst>
                          </p:cTn>
                        </p:par>
                        <p:par>
                          <p:cTn id="64" fill="hold">
                            <p:stCondLst>
                              <p:cond delay="6500"/>
                            </p:stCondLst>
                            <p:childTnLst>
                              <p:par>
                                <p:cTn id="65" presetID="16" presetClass="entr" presetSubtype="2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arn(inVertical)">
                                      <p:cBhvr>
                                        <p:cTn id="67" dur="250"/>
                                        <p:tgtEl>
                                          <p:spTgt spid="20"/>
                                        </p:tgtEl>
                                      </p:cBhvr>
                                    </p:animEffect>
                                  </p:childTnLst>
                                </p:cTn>
                              </p:par>
                            </p:childTnLst>
                          </p:cTn>
                        </p:par>
                        <p:par>
                          <p:cTn id="68" fill="hold">
                            <p:stCondLst>
                              <p:cond delay="7000"/>
                            </p:stCondLst>
                            <p:childTnLst>
                              <p:par>
                                <p:cTn id="69" presetID="16" presetClass="entr" presetSubtype="21"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barn(inVertical)">
                                      <p:cBhvr>
                                        <p:cTn id="71" dur="250"/>
                                        <p:tgtEl>
                                          <p:spTgt spid="51"/>
                                        </p:tgtEl>
                                      </p:cBhvr>
                                    </p:animEffect>
                                  </p:childTnLst>
                                </p:cTn>
                              </p:par>
                            </p:childTnLst>
                          </p:cTn>
                        </p:par>
                        <p:par>
                          <p:cTn id="72" fill="hold">
                            <p:stCondLst>
                              <p:cond delay="7500"/>
                            </p:stCondLst>
                            <p:childTnLst>
                              <p:par>
                                <p:cTn id="73" presetID="2" presetClass="entr" presetSubtype="4"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500" fill="hold"/>
                                        <p:tgtEl>
                                          <p:spTgt spid="56"/>
                                        </p:tgtEl>
                                        <p:attrNameLst>
                                          <p:attrName>ppt_x</p:attrName>
                                        </p:attrNameLst>
                                      </p:cBhvr>
                                      <p:tavLst>
                                        <p:tav tm="0">
                                          <p:val>
                                            <p:strVal val="#ppt_x"/>
                                          </p:val>
                                        </p:tav>
                                        <p:tav tm="100000">
                                          <p:val>
                                            <p:strVal val="#ppt_x"/>
                                          </p:val>
                                        </p:tav>
                                      </p:tavLst>
                                    </p:anim>
                                    <p:anim calcmode="lin" valueType="num">
                                      <p:cBhvr additive="base">
                                        <p:cTn id="76" dur="500" fill="hold"/>
                                        <p:tgtEl>
                                          <p:spTgt spid="56"/>
                                        </p:tgtEl>
                                        <p:attrNameLst>
                                          <p:attrName>ppt_y</p:attrName>
                                        </p:attrNameLst>
                                      </p:cBhvr>
                                      <p:tavLst>
                                        <p:tav tm="0">
                                          <p:val>
                                            <p:strVal val="1+#ppt_h/2"/>
                                          </p:val>
                                        </p:tav>
                                        <p:tav tm="100000">
                                          <p:val>
                                            <p:strVal val="#ppt_y"/>
                                          </p:val>
                                        </p:tav>
                                      </p:tavLst>
                                    </p:anim>
                                  </p:childTnLst>
                                </p:cTn>
                              </p:par>
                            </p:childTnLst>
                          </p:cTn>
                        </p:par>
                        <p:par>
                          <p:cTn id="77" fill="hold">
                            <p:stCondLst>
                              <p:cond delay="8000"/>
                            </p:stCondLst>
                            <p:childTnLst>
                              <p:par>
                                <p:cTn id="78" presetID="2" presetClass="entr" presetSubtype="4"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 calcmode="lin" valueType="num">
                                      <p:cBhvr additive="base">
                                        <p:cTn id="80" dur="500" fill="hold"/>
                                        <p:tgtEl>
                                          <p:spTgt spid="58"/>
                                        </p:tgtEl>
                                        <p:attrNameLst>
                                          <p:attrName>ppt_x</p:attrName>
                                        </p:attrNameLst>
                                      </p:cBhvr>
                                      <p:tavLst>
                                        <p:tav tm="0">
                                          <p:val>
                                            <p:strVal val="#ppt_x"/>
                                          </p:val>
                                        </p:tav>
                                        <p:tav tm="100000">
                                          <p:val>
                                            <p:strVal val="#ppt_x"/>
                                          </p:val>
                                        </p:tav>
                                      </p:tavLst>
                                    </p:anim>
                                    <p:anim calcmode="lin" valueType="num">
                                      <p:cBhvr additive="base">
                                        <p:cTn id="81" dur="500" fill="hold"/>
                                        <p:tgtEl>
                                          <p:spTgt spid="58"/>
                                        </p:tgtEl>
                                        <p:attrNameLst>
                                          <p:attrName>ppt_y</p:attrName>
                                        </p:attrNameLst>
                                      </p:cBhvr>
                                      <p:tavLst>
                                        <p:tav tm="0">
                                          <p:val>
                                            <p:strVal val="1+#ppt_h/2"/>
                                          </p:val>
                                        </p:tav>
                                        <p:tav tm="100000">
                                          <p:val>
                                            <p:strVal val="#ppt_y"/>
                                          </p:val>
                                        </p:tav>
                                      </p:tavLst>
                                    </p:anim>
                                  </p:childTnLst>
                                </p:cTn>
                              </p:par>
                            </p:childTnLst>
                          </p:cTn>
                        </p:par>
                        <p:par>
                          <p:cTn id="82" fill="hold">
                            <p:stCondLst>
                              <p:cond delay="8500"/>
                            </p:stCondLst>
                            <p:childTnLst>
                              <p:par>
                                <p:cTn id="83" presetID="2" presetClass="entr" presetSubtype="4" fill="hold" grpId="0" nodeType="afterEffect">
                                  <p:stCondLst>
                                    <p:cond delay="0"/>
                                  </p:stCondLst>
                                  <p:childTnLst>
                                    <p:set>
                                      <p:cBhvr>
                                        <p:cTn id="84" dur="1" fill="hold">
                                          <p:stCondLst>
                                            <p:cond delay="0"/>
                                          </p:stCondLst>
                                        </p:cTn>
                                        <p:tgtEl>
                                          <p:spTgt spid="62"/>
                                        </p:tgtEl>
                                        <p:attrNameLst>
                                          <p:attrName>style.visibility</p:attrName>
                                        </p:attrNameLst>
                                      </p:cBhvr>
                                      <p:to>
                                        <p:strVal val="visible"/>
                                      </p:to>
                                    </p:set>
                                    <p:anim calcmode="lin" valueType="num">
                                      <p:cBhvr additive="base">
                                        <p:cTn id="85" dur="500" fill="hold"/>
                                        <p:tgtEl>
                                          <p:spTgt spid="62"/>
                                        </p:tgtEl>
                                        <p:attrNameLst>
                                          <p:attrName>ppt_x</p:attrName>
                                        </p:attrNameLst>
                                      </p:cBhvr>
                                      <p:tavLst>
                                        <p:tav tm="0">
                                          <p:val>
                                            <p:strVal val="#ppt_x"/>
                                          </p:val>
                                        </p:tav>
                                        <p:tav tm="100000">
                                          <p:val>
                                            <p:strVal val="#ppt_x"/>
                                          </p:val>
                                        </p:tav>
                                      </p:tavLst>
                                    </p:anim>
                                    <p:anim calcmode="lin" valueType="num">
                                      <p:cBhvr additive="base">
                                        <p:cTn id="8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ldLvl="0" animBg="1"/>
      <p:bldP spid="13" grpId="0" bldLvl="0" animBg="1"/>
      <p:bldP spid="14" grpId="0" bldLvl="0" animBg="1"/>
      <p:bldP spid="15" grpId="0" bldLvl="0" animBg="1"/>
      <p:bldP spid="54" grpId="0"/>
      <p:bldP spid="55" grpId="0"/>
      <p:bldP spid="56" grpId="0"/>
      <p:bldP spid="58" grpId="0"/>
      <p:bldP spid="6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38906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产品功能图</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信息查询</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管理</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5" descr="信息查询"/>
          <p:cNvPicPr>
            <a:picLocks noChangeAspect="1"/>
          </p:cNvPicPr>
          <p:nvPr/>
        </p:nvPicPr>
        <p:blipFill>
          <a:blip r:embed="rId1"/>
          <a:stretch>
            <a:fillRect/>
          </a:stretch>
        </p:blipFill>
        <p:spPr>
          <a:xfrm>
            <a:off x="575310" y="842010"/>
            <a:ext cx="10998835" cy="59626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448119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智能监管</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子系统</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92910" y="497902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45305" y="4979660"/>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7"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61823" y="496632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1190625" y="1358265"/>
            <a:ext cx="9590405" cy="3227705"/>
          </a:xfrm>
          <a:prstGeom prst="rect">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3" name="Oval 4"/>
          <p:cNvSpPr>
            <a:spLocks noChangeArrowheads="1"/>
          </p:cNvSpPr>
          <p:nvPr/>
        </p:nvSpPr>
        <p:spPr bwMode="auto">
          <a:xfrm>
            <a:off x="1823085" y="510443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4" name="Oval 12"/>
          <p:cNvSpPr>
            <a:spLocks noChangeArrowheads="1"/>
          </p:cNvSpPr>
          <p:nvPr/>
        </p:nvSpPr>
        <p:spPr bwMode="auto">
          <a:xfrm>
            <a:off x="4486910" y="5126663"/>
            <a:ext cx="957263"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5" name="Oval 14"/>
          <p:cNvSpPr>
            <a:spLocks noChangeArrowheads="1"/>
          </p:cNvSpPr>
          <p:nvPr/>
        </p:nvSpPr>
        <p:spPr bwMode="auto">
          <a:xfrm>
            <a:off x="7103110" y="510443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grpSp>
        <p:nvGrpSpPr>
          <p:cNvPr id="17" name="Group 20"/>
          <p:cNvGrpSpPr/>
          <p:nvPr/>
        </p:nvGrpSpPr>
        <p:grpSpPr>
          <a:xfrm>
            <a:off x="2118414" y="5312438"/>
            <a:ext cx="535763" cy="539089"/>
            <a:chOff x="7971783" y="2080670"/>
            <a:chExt cx="401822" cy="404317"/>
          </a:xfrm>
          <a:solidFill>
            <a:schemeClr val="bg1"/>
          </a:solidFill>
        </p:grpSpPr>
        <p:sp>
          <p:nvSpPr>
            <p:cNvPr id="18"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19"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20" name="Group 23"/>
          <p:cNvGrpSpPr/>
          <p:nvPr/>
        </p:nvGrpSpPr>
        <p:grpSpPr>
          <a:xfrm>
            <a:off x="4797959" y="5370674"/>
            <a:ext cx="519123" cy="452567"/>
            <a:chOff x="7540014" y="4306907"/>
            <a:chExt cx="389342" cy="339426"/>
          </a:xfrm>
          <a:solidFill>
            <a:schemeClr val="bg1"/>
          </a:solidFill>
        </p:grpSpPr>
        <p:sp>
          <p:nvSpPr>
            <p:cNvPr id="21"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2"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3"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4"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5"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6"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7"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8" name="Rectangle 117"/>
            <p:cNvSpPr>
              <a:spLocks noChangeArrowheads="1"/>
            </p:cNvSpPr>
            <p:nvPr/>
          </p:nvSpPr>
          <p:spPr bwMode="auto">
            <a:xfrm>
              <a:off x="7589930" y="4421713"/>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9" name="Rectangle 118"/>
            <p:cNvSpPr>
              <a:spLocks noChangeArrowheads="1"/>
            </p:cNvSpPr>
            <p:nvPr/>
          </p:nvSpPr>
          <p:spPr bwMode="auto">
            <a:xfrm>
              <a:off x="7589930" y="4461645"/>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0" name="Rectangle 119"/>
            <p:cNvSpPr>
              <a:spLocks noChangeArrowheads="1"/>
            </p:cNvSpPr>
            <p:nvPr/>
          </p:nvSpPr>
          <p:spPr bwMode="auto">
            <a:xfrm>
              <a:off x="7589930" y="4506569"/>
              <a:ext cx="109814" cy="14975"/>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1" name="Rectangle 120"/>
            <p:cNvSpPr>
              <a:spLocks noChangeArrowheads="1"/>
            </p:cNvSpPr>
            <p:nvPr/>
          </p:nvSpPr>
          <p:spPr bwMode="auto">
            <a:xfrm>
              <a:off x="7589930" y="4548998"/>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51" name="Group 54"/>
          <p:cNvGrpSpPr/>
          <p:nvPr/>
        </p:nvGrpSpPr>
        <p:grpSpPr>
          <a:xfrm>
            <a:off x="7458071" y="5373006"/>
            <a:ext cx="399325" cy="519123"/>
            <a:chOff x="6421904" y="4798576"/>
            <a:chExt cx="299494" cy="389342"/>
          </a:xfrm>
          <a:solidFill>
            <a:schemeClr val="bg1"/>
          </a:solidFill>
        </p:grpSpPr>
        <p:sp>
          <p:nvSpPr>
            <p:cNvPr id="52"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3"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sp>
        <p:nvSpPr>
          <p:cNvPr id="54" name="矩形 53"/>
          <p:cNvSpPr/>
          <p:nvPr/>
        </p:nvSpPr>
        <p:spPr>
          <a:xfrm>
            <a:off x="3903980" y="1453515"/>
            <a:ext cx="2756535" cy="428625"/>
          </a:xfrm>
          <a:prstGeom prst="rect">
            <a:avLst/>
          </a:prstGeom>
        </p:spPr>
        <p:txBody>
          <a:bodyPr wrap="square" lIns="91431" tIns="45716" rIns="91431" bIns="45716">
            <a:spAutoFit/>
          </a:bodyPr>
          <a:lstStyle/>
          <a:p>
            <a:pPr algn="r" defTabSz="914400" fontAlgn="auto">
              <a:spcBef>
                <a:spcPts val="0"/>
              </a:spcBef>
              <a:spcAft>
                <a:spcPts val="0"/>
              </a:spcAft>
              <a:buFontTx/>
              <a:buNone/>
              <a:defRPr/>
            </a:pPr>
            <a:r>
              <a:rPr lang="zh-CN" altLang="en-US" sz="2200" b="1" dirty="0">
                <a:solidFill>
                  <a:schemeClr val="bg1">
                    <a:lumMod val="95000"/>
                  </a:schemeClr>
                </a:solidFill>
                <a:latin typeface="微软雅黑" panose="020B0503020204020204" pitchFamily="34" charset="-122"/>
                <a:ea typeface="微软雅黑" panose="020B0503020204020204" pitchFamily="34" charset="-122"/>
              </a:rPr>
              <a:t>信用智能监督子系统</a:t>
            </a:r>
            <a:endParaRPr lang="zh-CN" altLang="en-US" sz="2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548765" y="1959610"/>
            <a:ext cx="9217025" cy="34798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智能监督平台利用首页大屏管理、报表管理、统计图表、AI智能分析等，提高监督效率，加大监督力度。</a:t>
            </a:r>
            <a:endParaRPr lang="zh-CN" altLang="en-US" sz="1400" dirty="0">
              <a:solidFill>
                <a:schemeClr val="bg1">
                  <a:lumMod val="95000"/>
                </a:schemeClr>
              </a:solidFill>
              <a:sym typeface="微软雅黑" panose="020B0503020204020204" pitchFamily="34" charset="-122"/>
            </a:endParaRPr>
          </a:p>
        </p:txBody>
      </p:sp>
      <p:sp>
        <p:nvSpPr>
          <p:cNvPr id="56" name="矩形 55"/>
          <p:cNvSpPr/>
          <p:nvPr/>
        </p:nvSpPr>
        <p:spPr>
          <a:xfrm>
            <a:off x="1387475" y="6179185"/>
            <a:ext cx="1971040"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大屏展示</a:t>
            </a:r>
            <a:endParaRPr lang="zh-CN" altLang="en-US" sz="2200" b="1">
              <a:latin typeface="微软雅黑" panose="020B0503020204020204" pitchFamily="34" charset="-122"/>
              <a:ea typeface="微软雅黑" panose="020B0503020204020204" pitchFamily="34" charset="-122"/>
            </a:endParaRPr>
          </a:p>
        </p:txBody>
      </p:sp>
      <p:sp>
        <p:nvSpPr>
          <p:cNvPr id="58" name="矩形 57"/>
          <p:cNvSpPr/>
          <p:nvPr/>
        </p:nvSpPr>
        <p:spPr>
          <a:xfrm>
            <a:off x="4027805" y="6179185"/>
            <a:ext cx="1968500" cy="428625"/>
          </a:xfrm>
          <a:prstGeom prst="rect">
            <a:avLst/>
          </a:prstGeom>
        </p:spPr>
        <p:txBody>
          <a:bodyPr wrap="square" lIns="91431" tIns="45716" rIns="91431" bIns="45716">
            <a:spAutoFit/>
          </a:bodyPr>
          <a:lstStyle/>
          <a:p>
            <a:pPr algn="ctr" defTabSz="913130">
              <a:buFontTx/>
              <a:buNone/>
            </a:pPr>
            <a:r>
              <a:rPr lang="zh-CN" altLang="en-US" sz="2200" b="1" dirty="0">
                <a:latin typeface="微软雅黑" panose="020B0503020204020204" pitchFamily="34" charset="-122"/>
                <a:ea typeface="微软雅黑" panose="020B0503020204020204" pitchFamily="34" charset="-122"/>
              </a:rPr>
              <a:t>统计图表</a:t>
            </a:r>
            <a:endParaRPr lang="zh-CN" altLang="en-US" sz="2200" b="1" dirty="0">
              <a:latin typeface="微软雅黑" panose="020B0503020204020204" pitchFamily="34" charset="-122"/>
              <a:ea typeface="微软雅黑" panose="020B0503020204020204" pitchFamily="34" charset="-122"/>
            </a:endParaRPr>
          </a:p>
        </p:txBody>
      </p:sp>
      <p:sp>
        <p:nvSpPr>
          <p:cNvPr id="62" name="矩形 61"/>
          <p:cNvSpPr/>
          <p:nvPr/>
        </p:nvSpPr>
        <p:spPr>
          <a:xfrm>
            <a:off x="6594475" y="6179185"/>
            <a:ext cx="2096135"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报表管理</a:t>
            </a:r>
            <a:endParaRPr lang="zh-CN" altLang="en-US" sz="2200" b="1">
              <a:latin typeface="微软雅黑" panose="020B0503020204020204" pitchFamily="34" charset="-122"/>
              <a:ea typeface="微软雅黑" panose="020B0503020204020204" pitchFamily="34" charset="-122"/>
            </a:endParaRPr>
          </a:p>
        </p:txBody>
      </p:sp>
      <p:grpSp>
        <p:nvGrpSpPr>
          <p:cNvPr id="64" name="矩形 33"/>
          <p:cNvGrpSpPr/>
          <p:nvPr/>
        </p:nvGrpSpPr>
        <p:grpSpPr bwMode="auto">
          <a:xfrm>
            <a:off x="1190625" y="4577070"/>
            <a:ext cx="9932988" cy="371475"/>
            <a:chOff x="634" y="937"/>
            <a:chExt cx="6470" cy="234"/>
          </a:xfrm>
        </p:grpSpPr>
        <p:pic>
          <p:nvPicPr>
            <p:cNvPr id="65"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grpSp>
        <p:nvGrpSpPr>
          <p:cNvPr id="67" name="矩形 33"/>
          <p:cNvGrpSpPr/>
          <p:nvPr/>
        </p:nvGrpSpPr>
        <p:grpSpPr bwMode="auto">
          <a:xfrm>
            <a:off x="1191260" y="1200457"/>
            <a:ext cx="9932988" cy="371475"/>
            <a:chOff x="634" y="937"/>
            <a:chExt cx="6470" cy="234"/>
          </a:xfrm>
        </p:grpSpPr>
        <p:pic>
          <p:nvPicPr>
            <p:cNvPr id="68"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9"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pic>
        <p:nvPicPr>
          <p:cNvPr id="10"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16683" y="495362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6"/>
          <p:cNvSpPr>
            <a:spLocks noChangeArrowheads="1"/>
          </p:cNvSpPr>
          <p:nvPr/>
        </p:nvSpPr>
        <p:spPr bwMode="auto">
          <a:xfrm>
            <a:off x="9169083" y="5080625"/>
            <a:ext cx="955675" cy="960438"/>
          </a:xfrm>
          <a:prstGeom prst="ellipse">
            <a:avLst/>
          </a:prstGeom>
          <a:solidFill>
            <a:srgbClr val="0070C0"/>
          </a:solidFill>
          <a:ln>
            <a:noFill/>
          </a:ln>
        </p:spPr>
        <p:txBody>
          <a:bodyPr anchor="ctr"/>
          <a:p>
            <a:pPr algn="ctr" defTabSz="913130">
              <a:buFontTx/>
              <a:buNone/>
            </a:pPr>
            <a:endParaRPr lang="en-US" altLang="zh-CN" sz="3200">
              <a:solidFill>
                <a:srgbClr val="F2F2F2"/>
              </a:solidFill>
              <a:latin typeface="Calibri" panose="020F0502020204030204" pitchFamily="34" charset="0"/>
            </a:endParaRPr>
          </a:p>
        </p:txBody>
      </p:sp>
      <p:grpSp>
        <p:nvGrpSpPr>
          <p:cNvPr id="32" name="Group 35"/>
          <p:cNvGrpSpPr/>
          <p:nvPr/>
        </p:nvGrpSpPr>
        <p:grpSpPr>
          <a:xfrm>
            <a:off x="9390983" y="5324682"/>
            <a:ext cx="505812" cy="502485"/>
            <a:chOff x="6853673" y="3715407"/>
            <a:chExt cx="379359" cy="376864"/>
          </a:xfrm>
          <a:solidFill>
            <a:schemeClr val="bg1"/>
          </a:solidFill>
        </p:grpSpPr>
        <p:sp>
          <p:nvSpPr>
            <p:cNvPr id="33"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4" name="Rectangle 151"/>
            <p:cNvSpPr>
              <a:spLocks noChangeArrowheads="1"/>
            </p:cNvSpPr>
            <p:nvPr/>
          </p:nvSpPr>
          <p:spPr bwMode="auto">
            <a:xfrm>
              <a:off x="6998429" y="3987447"/>
              <a:ext cx="22463" cy="42429"/>
            </a:xfrm>
            <a:prstGeom prst="rect">
              <a:avLst/>
            </a:pr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5" name="Rectangle 152"/>
            <p:cNvSpPr>
              <a:spLocks noChangeArrowheads="1"/>
            </p:cNvSpPr>
            <p:nvPr/>
          </p:nvSpPr>
          <p:spPr bwMode="auto">
            <a:xfrm>
              <a:off x="7033370" y="3987447"/>
              <a:ext cx="19966" cy="42429"/>
            </a:xfrm>
            <a:prstGeom prst="rect">
              <a:avLst/>
            </a:pr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6" name="Rectangle 153"/>
            <p:cNvSpPr>
              <a:spLocks noChangeArrowheads="1"/>
            </p:cNvSpPr>
            <p:nvPr/>
          </p:nvSpPr>
          <p:spPr bwMode="auto">
            <a:xfrm>
              <a:off x="7068311" y="3987447"/>
              <a:ext cx="19966" cy="42429"/>
            </a:xfrm>
            <a:prstGeom prst="rect">
              <a:avLst/>
            </a:pr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7"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8"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9"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0"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1"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2" name="Rectangle 159"/>
            <p:cNvSpPr>
              <a:spLocks noChangeArrowheads="1"/>
            </p:cNvSpPr>
            <p:nvPr/>
          </p:nvSpPr>
          <p:spPr bwMode="auto">
            <a:xfrm>
              <a:off x="7040858" y="3750348"/>
              <a:ext cx="7488" cy="22463"/>
            </a:xfrm>
            <a:prstGeom prst="rect">
              <a:avLst/>
            </a:pr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3"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4"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5"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6"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7"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8"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49" name="Rectangle 166"/>
            <p:cNvSpPr>
              <a:spLocks noChangeArrowheads="1"/>
            </p:cNvSpPr>
            <p:nvPr/>
          </p:nvSpPr>
          <p:spPr bwMode="auto">
            <a:xfrm>
              <a:off x="6893606" y="3890112"/>
              <a:ext cx="24958" cy="7488"/>
            </a:xfrm>
            <a:prstGeom prst="rect">
              <a:avLst/>
            </a:pr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0" name="Rectangle 167"/>
            <p:cNvSpPr>
              <a:spLocks noChangeArrowheads="1"/>
            </p:cNvSpPr>
            <p:nvPr/>
          </p:nvSpPr>
          <p:spPr bwMode="auto">
            <a:xfrm>
              <a:off x="7170638" y="3892607"/>
              <a:ext cx="27454" cy="7488"/>
            </a:xfrm>
            <a:prstGeom prst="rect">
              <a:avLst/>
            </a:prstGeom>
            <a:grpFill/>
            <a:ln>
              <a:noFill/>
            </a:ln>
          </p:spPr>
          <p:txBody>
            <a:bodyPr/>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sp>
        <p:nvSpPr>
          <p:cNvPr id="60" name="矩形 59"/>
          <p:cNvSpPr/>
          <p:nvPr/>
        </p:nvSpPr>
        <p:spPr>
          <a:xfrm>
            <a:off x="8605520" y="6179185"/>
            <a:ext cx="2541270" cy="428625"/>
          </a:xfrm>
          <a:prstGeom prst="rect">
            <a:avLst/>
          </a:prstGeom>
        </p:spPr>
        <p:txBody>
          <a:bodyPr wrap="square" lIns="91431" tIns="45716" rIns="91431" bIns="45716">
            <a:spAutoFit/>
          </a:bodyPr>
          <a:p>
            <a:pPr algn="ctr" defTabSz="913130">
              <a:buFontTx/>
              <a:buNone/>
            </a:pPr>
            <a:r>
              <a:rPr lang="en-US" altLang="zh-CN" sz="2200" b="1">
                <a:latin typeface="微软雅黑" panose="020B0503020204020204" pitchFamily="34" charset="-122"/>
                <a:ea typeface="微软雅黑" panose="020B0503020204020204" pitchFamily="34" charset="-122"/>
              </a:rPr>
              <a:t>AI</a:t>
            </a:r>
            <a:r>
              <a:rPr lang="zh-CN" altLang="en-US" sz="2200" b="1">
                <a:latin typeface="微软雅黑" panose="020B0503020204020204" pitchFamily="34" charset="-122"/>
                <a:ea typeface="微软雅黑" panose="020B0503020204020204" pitchFamily="34" charset="-122"/>
              </a:rPr>
              <a:t>智能分析</a:t>
            </a:r>
            <a:endParaRPr lang="zh-CN" altLang="en-US" sz="22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right)">
                                      <p:cBhvr>
                                        <p:cTn id="24" dur="500"/>
                                        <p:tgtEl>
                                          <p:spTgt spid="55"/>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par>
                          <p:cTn id="48" fill="hold">
                            <p:stCondLst>
                              <p:cond delay="4500"/>
                            </p:stCondLst>
                            <p:childTnLst>
                              <p:par>
                                <p:cTn id="49" presetID="21" presetClass="entr" presetSubtype="1"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heel(1)">
                                      <p:cBhvr>
                                        <p:cTn id="51" dur="400"/>
                                        <p:tgtEl>
                                          <p:spTgt spid="13"/>
                                        </p:tgtEl>
                                      </p:cBhvr>
                                    </p:animEffect>
                                  </p:childTnLst>
                                </p:cTn>
                              </p:par>
                            </p:childTnLst>
                          </p:cTn>
                        </p:par>
                        <p:par>
                          <p:cTn id="52" fill="hold">
                            <p:stCondLst>
                              <p:cond delay="5000"/>
                            </p:stCondLst>
                            <p:childTnLst>
                              <p:par>
                                <p:cTn id="53" presetID="21" presetClass="entr" presetSubtype="1"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heel(1)">
                                      <p:cBhvr>
                                        <p:cTn id="55" dur="400"/>
                                        <p:tgtEl>
                                          <p:spTgt spid="14"/>
                                        </p:tgtEl>
                                      </p:cBhvr>
                                    </p:animEffect>
                                  </p:childTnLst>
                                </p:cTn>
                              </p:par>
                            </p:childTnLst>
                          </p:cTn>
                        </p:par>
                        <p:par>
                          <p:cTn id="56" fill="hold">
                            <p:stCondLst>
                              <p:cond delay="5500"/>
                            </p:stCondLst>
                            <p:childTnLst>
                              <p:par>
                                <p:cTn id="57" presetID="21" presetClass="entr" presetSubtype="1"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heel(1)">
                                      <p:cBhvr>
                                        <p:cTn id="59" dur="400"/>
                                        <p:tgtEl>
                                          <p:spTgt spid="15"/>
                                        </p:tgtEl>
                                      </p:cBhvr>
                                    </p:animEffect>
                                  </p:childTnLst>
                                </p:cTn>
                              </p:par>
                            </p:childTnLst>
                          </p:cTn>
                        </p:par>
                        <p:par>
                          <p:cTn id="60" fill="hold">
                            <p:stCondLst>
                              <p:cond delay="6000"/>
                            </p:stCondLst>
                            <p:childTnLst>
                              <p:par>
                                <p:cTn id="61" presetID="16" presetClass="entr" presetSubtype="21"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barn(inVertical)">
                                      <p:cBhvr>
                                        <p:cTn id="63" dur="250"/>
                                        <p:tgtEl>
                                          <p:spTgt spid="17"/>
                                        </p:tgtEl>
                                      </p:cBhvr>
                                    </p:animEffect>
                                  </p:childTnLst>
                                </p:cTn>
                              </p:par>
                            </p:childTnLst>
                          </p:cTn>
                        </p:par>
                        <p:par>
                          <p:cTn id="64" fill="hold">
                            <p:stCondLst>
                              <p:cond delay="6500"/>
                            </p:stCondLst>
                            <p:childTnLst>
                              <p:par>
                                <p:cTn id="65" presetID="16" presetClass="entr" presetSubtype="2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arn(inVertical)">
                                      <p:cBhvr>
                                        <p:cTn id="67" dur="250"/>
                                        <p:tgtEl>
                                          <p:spTgt spid="20"/>
                                        </p:tgtEl>
                                      </p:cBhvr>
                                    </p:animEffect>
                                  </p:childTnLst>
                                </p:cTn>
                              </p:par>
                            </p:childTnLst>
                          </p:cTn>
                        </p:par>
                        <p:par>
                          <p:cTn id="68" fill="hold">
                            <p:stCondLst>
                              <p:cond delay="7000"/>
                            </p:stCondLst>
                            <p:childTnLst>
                              <p:par>
                                <p:cTn id="69" presetID="16" presetClass="entr" presetSubtype="21"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barn(inVertical)">
                                      <p:cBhvr>
                                        <p:cTn id="71" dur="250"/>
                                        <p:tgtEl>
                                          <p:spTgt spid="51"/>
                                        </p:tgtEl>
                                      </p:cBhvr>
                                    </p:animEffect>
                                  </p:childTnLst>
                                </p:cTn>
                              </p:par>
                            </p:childTnLst>
                          </p:cTn>
                        </p:par>
                        <p:par>
                          <p:cTn id="72" fill="hold">
                            <p:stCondLst>
                              <p:cond delay="7500"/>
                            </p:stCondLst>
                            <p:childTnLst>
                              <p:par>
                                <p:cTn id="73" presetID="2" presetClass="entr" presetSubtype="4"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500" fill="hold"/>
                                        <p:tgtEl>
                                          <p:spTgt spid="56"/>
                                        </p:tgtEl>
                                        <p:attrNameLst>
                                          <p:attrName>ppt_x</p:attrName>
                                        </p:attrNameLst>
                                      </p:cBhvr>
                                      <p:tavLst>
                                        <p:tav tm="0">
                                          <p:val>
                                            <p:strVal val="#ppt_x"/>
                                          </p:val>
                                        </p:tav>
                                        <p:tav tm="100000">
                                          <p:val>
                                            <p:strVal val="#ppt_x"/>
                                          </p:val>
                                        </p:tav>
                                      </p:tavLst>
                                    </p:anim>
                                    <p:anim calcmode="lin" valueType="num">
                                      <p:cBhvr additive="base">
                                        <p:cTn id="76" dur="500" fill="hold"/>
                                        <p:tgtEl>
                                          <p:spTgt spid="56"/>
                                        </p:tgtEl>
                                        <p:attrNameLst>
                                          <p:attrName>ppt_y</p:attrName>
                                        </p:attrNameLst>
                                      </p:cBhvr>
                                      <p:tavLst>
                                        <p:tav tm="0">
                                          <p:val>
                                            <p:strVal val="1+#ppt_h/2"/>
                                          </p:val>
                                        </p:tav>
                                        <p:tav tm="100000">
                                          <p:val>
                                            <p:strVal val="#ppt_y"/>
                                          </p:val>
                                        </p:tav>
                                      </p:tavLst>
                                    </p:anim>
                                  </p:childTnLst>
                                </p:cTn>
                              </p:par>
                            </p:childTnLst>
                          </p:cTn>
                        </p:par>
                        <p:par>
                          <p:cTn id="77" fill="hold">
                            <p:stCondLst>
                              <p:cond delay="8000"/>
                            </p:stCondLst>
                            <p:childTnLst>
                              <p:par>
                                <p:cTn id="78" presetID="2" presetClass="entr" presetSubtype="4"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 calcmode="lin" valueType="num">
                                      <p:cBhvr additive="base">
                                        <p:cTn id="80" dur="500" fill="hold"/>
                                        <p:tgtEl>
                                          <p:spTgt spid="58"/>
                                        </p:tgtEl>
                                        <p:attrNameLst>
                                          <p:attrName>ppt_x</p:attrName>
                                        </p:attrNameLst>
                                      </p:cBhvr>
                                      <p:tavLst>
                                        <p:tav tm="0">
                                          <p:val>
                                            <p:strVal val="#ppt_x"/>
                                          </p:val>
                                        </p:tav>
                                        <p:tav tm="100000">
                                          <p:val>
                                            <p:strVal val="#ppt_x"/>
                                          </p:val>
                                        </p:tav>
                                      </p:tavLst>
                                    </p:anim>
                                    <p:anim calcmode="lin" valueType="num">
                                      <p:cBhvr additive="base">
                                        <p:cTn id="81" dur="500" fill="hold"/>
                                        <p:tgtEl>
                                          <p:spTgt spid="58"/>
                                        </p:tgtEl>
                                        <p:attrNameLst>
                                          <p:attrName>ppt_y</p:attrName>
                                        </p:attrNameLst>
                                      </p:cBhvr>
                                      <p:tavLst>
                                        <p:tav tm="0">
                                          <p:val>
                                            <p:strVal val="1+#ppt_h/2"/>
                                          </p:val>
                                        </p:tav>
                                        <p:tav tm="100000">
                                          <p:val>
                                            <p:strVal val="#ppt_y"/>
                                          </p:val>
                                        </p:tav>
                                      </p:tavLst>
                                    </p:anim>
                                  </p:childTnLst>
                                </p:cTn>
                              </p:par>
                            </p:childTnLst>
                          </p:cTn>
                        </p:par>
                        <p:par>
                          <p:cTn id="82" fill="hold">
                            <p:stCondLst>
                              <p:cond delay="8500"/>
                            </p:stCondLst>
                            <p:childTnLst>
                              <p:par>
                                <p:cTn id="83" presetID="2" presetClass="entr" presetSubtype="4" fill="hold" grpId="0" nodeType="afterEffect">
                                  <p:stCondLst>
                                    <p:cond delay="0"/>
                                  </p:stCondLst>
                                  <p:childTnLst>
                                    <p:set>
                                      <p:cBhvr>
                                        <p:cTn id="84" dur="1" fill="hold">
                                          <p:stCondLst>
                                            <p:cond delay="0"/>
                                          </p:stCondLst>
                                        </p:cTn>
                                        <p:tgtEl>
                                          <p:spTgt spid="62"/>
                                        </p:tgtEl>
                                        <p:attrNameLst>
                                          <p:attrName>style.visibility</p:attrName>
                                        </p:attrNameLst>
                                      </p:cBhvr>
                                      <p:to>
                                        <p:strVal val="visible"/>
                                      </p:to>
                                    </p:set>
                                    <p:anim calcmode="lin" valueType="num">
                                      <p:cBhvr additive="base">
                                        <p:cTn id="85" dur="500" fill="hold"/>
                                        <p:tgtEl>
                                          <p:spTgt spid="62"/>
                                        </p:tgtEl>
                                        <p:attrNameLst>
                                          <p:attrName>ppt_x</p:attrName>
                                        </p:attrNameLst>
                                      </p:cBhvr>
                                      <p:tavLst>
                                        <p:tav tm="0">
                                          <p:val>
                                            <p:strVal val="#ppt_x"/>
                                          </p:val>
                                        </p:tav>
                                        <p:tav tm="100000">
                                          <p:val>
                                            <p:strVal val="#ppt_x"/>
                                          </p:val>
                                        </p:tav>
                                      </p:tavLst>
                                    </p:anim>
                                    <p:anim calcmode="lin" valueType="num">
                                      <p:cBhvr additive="base">
                                        <p:cTn id="86" dur="500" fill="hold"/>
                                        <p:tgtEl>
                                          <p:spTgt spid="62"/>
                                        </p:tgtEl>
                                        <p:attrNameLst>
                                          <p:attrName>ppt_y</p:attrName>
                                        </p:attrNameLst>
                                      </p:cBhvr>
                                      <p:tavLst>
                                        <p:tav tm="0">
                                          <p:val>
                                            <p:strVal val="1+#ppt_h/2"/>
                                          </p:val>
                                        </p:tav>
                                        <p:tav tm="100000">
                                          <p:val>
                                            <p:strVal val="#ppt_y"/>
                                          </p:val>
                                        </p:tav>
                                      </p:tavLst>
                                    </p:anim>
                                  </p:childTnLst>
                                </p:cTn>
                              </p:par>
                            </p:childTnLst>
                          </p:cTn>
                        </p:par>
                        <p:par>
                          <p:cTn id="87" fill="hold">
                            <p:stCondLst>
                              <p:cond delay="9000"/>
                            </p:stCondLst>
                            <p:childTnLst>
                              <p:par>
                                <p:cTn id="88" presetID="53" presetClass="entr" presetSubtype="16" fill="hold" nodeType="afterEffect">
                                  <p:stCondLst>
                                    <p:cond delay="0"/>
                                  </p:stCondLst>
                                  <p:childTnLst>
                                    <p:set>
                                      <p:cBhvr>
                                        <p:cTn id="89" dur="1" fill="hold">
                                          <p:stCondLst>
                                            <p:cond delay="0"/>
                                          </p:stCondLst>
                                        </p:cTn>
                                        <p:tgtEl>
                                          <p:spTgt spid="10"/>
                                        </p:tgtEl>
                                        <p:attrNameLst>
                                          <p:attrName>style.visibility</p:attrName>
                                        </p:attrNameLst>
                                      </p:cBhvr>
                                      <p:to>
                                        <p:strVal val="visible"/>
                                      </p:to>
                                    </p:set>
                                    <p:anim calcmode="lin" valueType="num">
                                      <p:cBhvr>
                                        <p:cTn id="90" dur="500" fill="hold"/>
                                        <p:tgtEl>
                                          <p:spTgt spid="10"/>
                                        </p:tgtEl>
                                        <p:attrNameLst>
                                          <p:attrName>ppt_w</p:attrName>
                                        </p:attrNameLst>
                                      </p:cBhvr>
                                      <p:tavLst>
                                        <p:tav tm="0">
                                          <p:val>
                                            <p:fltVal val="0"/>
                                          </p:val>
                                        </p:tav>
                                        <p:tav tm="100000">
                                          <p:val>
                                            <p:strVal val="#ppt_w"/>
                                          </p:val>
                                        </p:tav>
                                      </p:tavLst>
                                    </p:anim>
                                    <p:anim calcmode="lin" valueType="num">
                                      <p:cBhvr>
                                        <p:cTn id="91" dur="500" fill="hold"/>
                                        <p:tgtEl>
                                          <p:spTgt spid="10"/>
                                        </p:tgtEl>
                                        <p:attrNameLst>
                                          <p:attrName>ppt_h</p:attrName>
                                        </p:attrNameLst>
                                      </p:cBhvr>
                                      <p:tavLst>
                                        <p:tav tm="0">
                                          <p:val>
                                            <p:fltVal val="0"/>
                                          </p:val>
                                        </p:tav>
                                        <p:tav tm="100000">
                                          <p:val>
                                            <p:strVal val="#ppt_h"/>
                                          </p:val>
                                        </p:tav>
                                      </p:tavLst>
                                    </p:anim>
                                    <p:animEffect transition="in" filter="fade">
                                      <p:cBhvr>
                                        <p:cTn id="92" dur="500"/>
                                        <p:tgtEl>
                                          <p:spTgt spid="10"/>
                                        </p:tgtEl>
                                      </p:cBhvr>
                                    </p:animEffect>
                                  </p:childTnLst>
                                </p:cTn>
                              </p:par>
                            </p:childTnLst>
                          </p:cTn>
                        </p:par>
                        <p:par>
                          <p:cTn id="93" fill="hold">
                            <p:stCondLst>
                              <p:cond delay="9500"/>
                            </p:stCondLst>
                            <p:childTnLst>
                              <p:par>
                                <p:cTn id="94" presetID="21" presetClass="entr" presetSubtype="1" fill="hold" grpId="0" nodeType="after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heel(1)">
                                      <p:cBhvr>
                                        <p:cTn id="96" dur="400"/>
                                        <p:tgtEl>
                                          <p:spTgt spid="16"/>
                                        </p:tgtEl>
                                      </p:cBhvr>
                                    </p:animEffect>
                                  </p:childTnLst>
                                </p:cTn>
                              </p:par>
                            </p:childTnLst>
                          </p:cTn>
                        </p:par>
                        <p:par>
                          <p:cTn id="97" fill="hold">
                            <p:stCondLst>
                              <p:cond delay="10000"/>
                            </p:stCondLst>
                            <p:childTnLst>
                              <p:par>
                                <p:cTn id="98" presetID="16" presetClass="entr" presetSubtype="21" fill="hold" nodeType="after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barn(inVertical)">
                                      <p:cBhvr>
                                        <p:cTn id="100" dur="250"/>
                                        <p:tgtEl>
                                          <p:spTgt spid="32"/>
                                        </p:tgtEl>
                                      </p:cBhvr>
                                    </p:animEffect>
                                  </p:childTnLst>
                                </p:cTn>
                              </p:par>
                            </p:childTnLst>
                          </p:cTn>
                        </p:par>
                        <p:par>
                          <p:cTn id="101" fill="hold">
                            <p:stCondLst>
                              <p:cond delay="10500"/>
                            </p:stCondLst>
                            <p:childTnLst>
                              <p:par>
                                <p:cTn id="102" presetID="2" presetClass="entr" presetSubtype="4" fill="hold" grpId="0" nodeType="afterEffect">
                                  <p:stCondLst>
                                    <p:cond delay="0"/>
                                  </p:stCondLst>
                                  <p:childTnLst>
                                    <p:set>
                                      <p:cBhvr>
                                        <p:cTn id="103" dur="1" fill="hold">
                                          <p:stCondLst>
                                            <p:cond delay="0"/>
                                          </p:stCondLst>
                                        </p:cTn>
                                        <p:tgtEl>
                                          <p:spTgt spid="60"/>
                                        </p:tgtEl>
                                        <p:attrNameLst>
                                          <p:attrName>style.visibility</p:attrName>
                                        </p:attrNameLst>
                                      </p:cBhvr>
                                      <p:to>
                                        <p:strVal val="visible"/>
                                      </p:to>
                                    </p:set>
                                    <p:anim calcmode="lin" valueType="num">
                                      <p:cBhvr additive="base">
                                        <p:cTn id="104" dur="500" fill="hold"/>
                                        <p:tgtEl>
                                          <p:spTgt spid="60"/>
                                        </p:tgtEl>
                                        <p:attrNameLst>
                                          <p:attrName>ppt_x</p:attrName>
                                        </p:attrNameLst>
                                      </p:cBhvr>
                                      <p:tavLst>
                                        <p:tav tm="0">
                                          <p:val>
                                            <p:strVal val="#ppt_x"/>
                                          </p:val>
                                        </p:tav>
                                        <p:tav tm="100000">
                                          <p:val>
                                            <p:strVal val="#ppt_x"/>
                                          </p:val>
                                        </p:tav>
                                      </p:tavLst>
                                    </p:anim>
                                    <p:anim calcmode="lin" valueType="num">
                                      <p:cBhvr additive="base">
                                        <p:cTn id="105"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ldLvl="0" animBg="1"/>
      <p:bldP spid="13" grpId="0" bldLvl="0" animBg="1"/>
      <p:bldP spid="14" grpId="0" bldLvl="0" animBg="1"/>
      <p:bldP spid="15" grpId="0" bldLvl="0" animBg="1"/>
      <p:bldP spid="54" grpId="0"/>
      <p:bldP spid="55" grpId="0"/>
      <p:bldP spid="56" grpId="0"/>
      <p:bldP spid="58" grpId="0"/>
      <p:bldP spid="62" grpId="0"/>
      <p:bldP spid="16" grpId="0" bldLvl="0" animBg="1"/>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p:cNvSpPr/>
          <p:nvPr/>
        </p:nvSpPr>
        <p:spPr>
          <a:xfrm>
            <a:off x="-40631" y="-24281"/>
            <a:ext cx="12256518" cy="5658233"/>
          </a:xfrm>
          <a:prstGeom prst="rect">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8"/>
          <p:cNvSpPr/>
          <p:nvPr/>
        </p:nvSpPr>
        <p:spPr>
          <a:xfrm>
            <a:off x="-56320" y="2829928"/>
            <a:ext cx="12272206" cy="3587198"/>
          </a:xfrm>
          <a:custGeom>
            <a:avLst/>
            <a:gdLst>
              <a:gd name="connsiteX0" fmla="*/ 0 w 11339055"/>
              <a:gd name="connsiteY0" fmla="*/ 0 h 3131348"/>
              <a:gd name="connsiteX1" fmla="*/ 11339055 w 11339055"/>
              <a:gd name="connsiteY1" fmla="*/ 0 h 3131348"/>
              <a:gd name="connsiteX2" fmla="*/ 11339055 w 11339055"/>
              <a:gd name="connsiteY2" fmla="*/ 3131348 h 3131348"/>
              <a:gd name="connsiteX3" fmla="*/ 0 w 11339055"/>
              <a:gd name="connsiteY3" fmla="*/ 3131348 h 3131348"/>
              <a:gd name="connsiteX4" fmla="*/ 0 w 11339055"/>
              <a:gd name="connsiteY4" fmla="*/ 0 h 3131348"/>
              <a:gd name="connsiteX0-1" fmla="*/ 0 w 11353569"/>
              <a:gd name="connsiteY0-2" fmla="*/ 1872343 h 3131348"/>
              <a:gd name="connsiteX1-3" fmla="*/ 11353569 w 11353569"/>
              <a:gd name="connsiteY1-4" fmla="*/ 0 h 3131348"/>
              <a:gd name="connsiteX2-5" fmla="*/ 11353569 w 11353569"/>
              <a:gd name="connsiteY2-6" fmla="*/ 3131348 h 3131348"/>
              <a:gd name="connsiteX3-7" fmla="*/ 14514 w 11353569"/>
              <a:gd name="connsiteY3-8" fmla="*/ 3131348 h 3131348"/>
              <a:gd name="connsiteX4-9" fmla="*/ 0 w 11353569"/>
              <a:gd name="connsiteY4-10" fmla="*/ 1872343 h 3131348"/>
              <a:gd name="connsiteX0-11" fmla="*/ 0 w 11353569"/>
              <a:gd name="connsiteY0-12" fmla="*/ 2322286 h 3131348"/>
              <a:gd name="connsiteX1-13" fmla="*/ 11353569 w 11353569"/>
              <a:gd name="connsiteY1-14" fmla="*/ 0 h 3131348"/>
              <a:gd name="connsiteX2-15" fmla="*/ 11353569 w 11353569"/>
              <a:gd name="connsiteY2-16" fmla="*/ 3131348 h 3131348"/>
              <a:gd name="connsiteX3-17" fmla="*/ 14514 w 11353569"/>
              <a:gd name="connsiteY3-18" fmla="*/ 3131348 h 3131348"/>
              <a:gd name="connsiteX4-19" fmla="*/ 0 w 11353569"/>
              <a:gd name="connsiteY4-20" fmla="*/ 2322286 h 3131348"/>
              <a:gd name="connsiteX0-21" fmla="*/ 0 w 11353569"/>
              <a:gd name="connsiteY0-22" fmla="*/ 2328999 h 3138061"/>
              <a:gd name="connsiteX1-23" fmla="*/ 11353569 w 11353569"/>
              <a:gd name="connsiteY1-24" fmla="*/ 6713 h 3138061"/>
              <a:gd name="connsiteX2-25" fmla="*/ 11353569 w 11353569"/>
              <a:gd name="connsiteY2-26" fmla="*/ 3138061 h 3138061"/>
              <a:gd name="connsiteX3-27" fmla="*/ 14514 w 11353569"/>
              <a:gd name="connsiteY3-28" fmla="*/ 3138061 h 3138061"/>
              <a:gd name="connsiteX4-29" fmla="*/ 0 w 11353569"/>
              <a:gd name="connsiteY4-30" fmla="*/ 2328999 h 3138061"/>
              <a:gd name="connsiteX0-31" fmla="*/ 0 w 11353569"/>
              <a:gd name="connsiteY0-32" fmla="*/ 2322286 h 3131348"/>
              <a:gd name="connsiteX1-33" fmla="*/ 11353569 w 11353569"/>
              <a:gd name="connsiteY1-34" fmla="*/ 0 h 3131348"/>
              <a:gd name="connsiteX2-35" fmla="*/ 11353569 w 11353569"/>
              <a:gd name="connsiteY2-36" fmla="*/ 3131348 h 3131348"/>
              <a:gd name="connsiteX3-37" fmla="*/ 14514 w 11353569"/>
              <a:gd name="connsiteY3-38" fmla="*/ 3131348 h 3131348"/>
              <a:gd name="connsiteX4-39" fmla="*/ 0 w 11353569"/>
              <a:gd name="connsiteY4-40" fmla="*/ 2322286 h 3131348"/>
              <a:gd name="connsiteX0-41" fmla="*/ 0 w 11353569"/>
              <a:gd name="connsiteY0-42" fmla="*/ 2322286 h 3131348"/>
              <a:gd name="connsiteX1-43" fmla="*/ 11353569 w 11353569"/>
              <a:gd name="connsiteY1-44" fmla="*/ 0 h 3131348"/>
              <a:gd name="connsiteX2-45" fmla="*/ 11353569 w 11353569"/>
              <a:gd name="connsiteY2-46" fmla="*/ 3131348 h 3131348"/>
              <a:gd name="connsiteX3-47" fmla="*/ 14514 w 11353569"/>
              <a:gd name="connsiteY3-48" fmla="*/ 3131348 h 3131348"/>
              <a:gd name="connsiteX4-49" fmla="*/ 0 w 11353569"/>
              <a:gd name="connsiteY4-50" fmla="*/ 2322286 h 3131348"/>
              <a:gd name="connsiteX0-51" fmla="*/ 0 w 11353569"/>
              <a:gd name="connsiteY0-52" fmla="*/ 2322286 h 3131348"/>
              <a:gd name="connsiteX1-53" fmla="*/ 11353569 w 11353569"/>
              <a:gd name="connsiteY1-54" fmla="*/ 0 h 3131348"/>
              <a:gd name="connsiteX2-55" fmla="*/ 11353569 w 11353569"/>
              <a:gd name="connsiteY2-56" fmla="*/ 3131348 h 3131348"/>
              <a:gd name="connsiteX3-57" fmla="*/ 14514 w 11353569"/>
              <a:gd name="connsiteY3-58" fmla="*/ 3131348 h 3131348"/>
              <a:gd name="connsiteX4-59" fmla="*/ 0 w 11353569"/>
              <a:gd name="connsiteY4-60" fmla="*/ 2322286 h 3131348"/>
              <a:gd name="connsiteX0-61" fmla="*/ 0 w 11353569"/>
              <a:gd name="connsiteY0-62" fmla="*/ 1828800 h 2637862"/>
              <a:gd name="connsiteX1-63" fmla="*/ 11353569 w 11353569"/>
              <a:gd name="connsiteY1-64" fmla="*/ 0 h 2637862"/>
              <a:gd name="connsiteX2-65" fmla="*/ 11353569 w 11353569"/>
              <a:gd name="connsiteY2-66" fmla="*/ 2637862 h 2637862"/>
              <a:gd name="connsiteX3-67" fmla="*/ 14514 w 11353569"/>
              <a:gd name="connsiteY3-68" fmla="*/ 2637862 h 2637862"/>
              <a:gd name="connsiteX4-69" fmla="*/ 0 w 11353569"/>
              <a:gd name="connsiteY4-70" fmla="*/ 1828800 h 2637862"/>
              <a:gd name="connsiteX0-71" fmla="*/ 0 w 11353569"/>
              <a:gd name="connsiteY0-72" fmla="*/ 1828800 h 2637862"/>
              <a:gd name="connsiteX1-73" fmla="*/ 11353569 w 11353569"/>
              <a:gd name="connsiteY1-74" fmla="*/ 0 h 2637862"/>
              <a:gd name="connsiteX2-75" fmla="*/ 11353569 w 11353569"/>
              <a:gd name="connsiteY2-76" fmla="*/ 2637862 h 2637862"/>
              <a:gd name="connsiteX3-77" fmla="*/ 14514 w 11353569"/>
              <a:gd name="connsiteY3-78" fmla="*/ 2637862 h 2637862"/>
              <a:gd name="connsiteX4-79" fmla="*/ 0 w 11353569"/>
              <a:gd name="connsiteY4-80" fmla="*/ 1828800 h 2637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353569" h="2637862">
                <a:moveTo>
                  <a:pt x="0" y="1828800"/>
                </a:moveTo>
                <a:cubicBezTo>
                  <a:pt x="6244128" y="-1102462"/>
                  <a:pt x="6471364" y="3566299"/>
                  <a:pt x="11353569" y="0"/>
                </a:cubicBezTo>
                <a:lnTo>
                  <a:pt x="11353569" y="2637862"/>
                </a:lnTo>
                <a:lnTo>
                  <a:pt x="14514" y="2637862"/>
                </a:lnTo>
                <a:lnTo>
                  <a:pt x="0" y="182880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38"/>
          <p:cNvSpPr/>
          <p:nvPr/>
        </p:nvSpPr>
        <p:spPr>
          <a:xfrm>
            <a:off x="-56320" y="2650233"/>
            <a:ext cx="12272206" cy="4258283"/>
          </a:xfrm>
          <a:custGeom>
            <a:avLst/>
            <a:gdLst>
              <a:gd name="connsiteX0" fmla="*/ 0 w 11339055"/>
              <a:gd name="connsiteY0" fmla="*/ 0 h 3131348"/>
              <a:gd name="connsiteX1" fmla="*/ 11339055 w 11339055"/>
              <a:gd name="connsiteY1" fmla="*/ 0 h 3131348"/>
              <a:gd name="connsiteX2" fmla="*/ 11339055 w 11339055"/>
              <a:gd name="connsiteY2" fmla="*/ 3131348 h 3131348"/>
              <a:gd name="connsiteX3" fmla="*/ 0 w 11339055"/>
              <a:gd name="connsiteY3" fmla="*/ 3131348 h 3131348"/>
              <a:gd name="connsiteX4" fmla="*/ 0 w 11339055"/>
              <a:gd name="connsiteY4" fmla="*/ 0 h 3131348"/>
              <a:gd name="connsiteX0-1" fmla="*/ 0 w 11353569"/>
              <a:gd name="connsiteY0-2" fmla="*/ 1872343 h 3131348"/>
              <a:gd name="connsiteX1-3" fmla="*/ 11353569 w 11353569"/>
              <a:gd name="connsiteY1-4" fmla="*/ 0 h 3131348"/>
              <a:gd name="connsiteX2-5" fmla="*/ 11353569 w 11353569"/>
              <a:gd name="connsiteY2-6" fmla="*/ 3131348 h 3131348"/>
              <a:gd name="connsiteX3-7" fmla="*/ 14514 w 11353569"/>
              <a:gd name="connsiteY3-8" fmla="*/ 3131348 h 3131348"/>
              <a:gd name="connsiteX4-9" fmla="*/ 0 w 11353569"/>
              <a:gd name="connsiteY4-10" fmla="*/ 1872343 h 3131348"/>
              <a:gd name="connsiteX0-11" fmla="*/ 0 w 11353569"/>
              <a:gd name="connsiteY0-12" fmla="*/ 2322286 h 3131348"/>
              <a:gd name="connsiteX1-13" fmla="*/ 11353569 w 11353569"/>
              <a:gd name="connsiteY1-14" fmla="*/ 0 h 3131348"/>
              <a:gd name="connsiteX2-15" fmla="*/ 11353569 w 11353569"/>
              <a:gd name="connsiteY2-16" fmla="*/ 3131348 h 3131348"/>
              <a:gd name="connsiteX3-17" fmla="*/ 14514 w 11353569"/>
              <a:gd name="connsiteY3-18" fmla="*/ 3131348 h 3131348"/>
              <a:gd name="connsiteX4-19" fmla="*/ 0 w 11353569"/>
              <a:gd name="connsiteY4-20" fmla="*/ 2322286 h 3131348"/>
              <a:gd name="connsiteX0-21" fmla="*/ 0 w 11353569"/>
              <a:gd name="connsiteY0-22" fmla="*/ 2328999 h 3138061"/>
              <a:gd name="connsiteX1-23" fmla="*/ 11353569 w 11353569"/>
              <a:gd name="connsiteY1-24" fmla="*/ 6713 h 3138061"/>
              <a:gd name="connsiteX2-25" fmla="*/ 11353569 w 11353569"/>
              <a:gd name="connsiteY2-26" fmla="*/ 3138061 h 3138061"/>
              <a:gd name="connsiteX3-27" fmla="*/ 14514 w 11353569"/>
              <a:gd name="connsiteY3-28" fmla="*/ 3138061 h 3138061"/>
              <a:gd name="connsiteX4-29" fmla="*/ 0 w 11353569"/>
              <a:gd name="connsiteY4-30" fmla="*/ 2328999 h 3138061"/>
              <a:gd name="connsiteX0-31" fmla="*/ 0 w 11353569"/>
              <a:gd name="connsiteY0-32" fmla="*/ 2322286 h 3131348"/>
              <a:gd name="connsiteX1-33" fmla="*/ 11353569 w 11353569"/>
              <a:gd name="connsiteY1-34" fmla="*/ 0 h 3131348"/>
              <a:gd name="connsiteX2-35" fmla="*/ 11353569 w 11353569"/>
              <a:gd name="connsiteY2-36" fmla="*/ 3131348 h 3131348"/>
              <a:gd name="connsiteX3-37" fmla="*/ 14514 w 11353569"/>
              <a:gd name="connsiteY3-38" fmla="*/ 3131348 h 3131348"/>
              <a:gd name="connsiteX4-39" fmla="*/ 0 w 11353569"/>
              <a:gd name="connsiteY4-40" fmla="*/ 2322286 h 3131348"/>
              <a:gd name="connsiteX0-41" fmla="*/ 0 w 11353569"/>
              <a:gd name="connsiteY0-42" fmla="*/ 2322286 h 3131348"/>
              <a:gd name="connsiteX1-43" fmla="*/ 11353569 w 11353569"/>
              <a:gd name="connsiteY1-44" fmla="*/ 0 h 3131348"/>
              <a:gd name="connsiteX2-45" fmla="*/ 11353569 w 11353569"/>
              <a:gd name="connsiteY2-46" fmla="*/ 3131348 h 3131348"/>
              <a:gd name="connsiteX3-47" fmla="*/ 14514 w 11353569"/>
              <a:gd name="connsiteY3-48" fmla="*/ 3131348 h 3131348"/>
              <a:gd name="connsiteX4-49" fmla="*/ 0 w 11353569"/>
              <a:gd name="connsiteY4-50" fmla="*/ 2322286 h 3131348"/>
              <a:gd name="connsiteX0-51" fmla="*/ 0 w 11353569"/>
              <a:gd name="connsiteY0-52" fmla="*/ 2322286 h 3131348"/>
              <a:gd name="connsiteX1-53" fmla="*/ 11353569 w 11353569"/>
              <a:gd name="connsiteY1-54" fmla="*/ 0 h 3131348"/>
              <a:gd name="connsiteX2-55" fmla="*/ 11353569 w 11353569"/>
              <a:gd name="connsiteY2-56" fmla="*/ 3131348 h 3131348"/>
              <a:gd name="connsiteX3-57" fmla="*/ 14514 w 11353569"/>
              <a:gd name="connsiteY3-58" fmla="*/ 3131348 h 3131348"/>
              <a:gd name="connsiteX4-59" fmla="*/ 0 w 11353569"/>
              <a:gd name="connsiteY4-60" fmla="*/ 2322286 h 31313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353569" h="3131348">
                <a:moveTo>
                  <a:pt x="0" y="2322286"/>
                </a:moveTo>
                <a:cubicBezTo>
                  <a:pt x="6244128" y="-608976"/>
                  <a:pt x="6152050" y="2448699"/>
                  <a:pt x="11353569" y="0"/>
                </a:cubicBezTo>
                <a:lnTo>
                  <a:pt x="11353569" y="3131348"/>
                </a:lnTo>
                <a:lnTo>
                  <a:pt x="14514" y="3131348"/>
                </a:lnTo>
                <a:lnTo>
                  <a:pt x="0" y="23222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2" name="椭圆 121"/>
          <p:cNvSpPr/>
          <p:nvPr/>
        </p:nvSpPr>
        <p:spPr>
          <a:xfrm>
            <a:off x="4339721" y="666197"/>
            <a:ext cx="3270396" cy="32703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nvGrpSpPr>
          <p:cNvPr id="123" name="组合 122"/>
          <p:cNvGrpSpPr/>
          <p:nvPr/>
        </p:nvGrpSpPr>
        <p:grpSpPr>
          <a:xfrm>
            <a:off x="4106620" y="621482"/>
            <a:ext cx="3476570" cy="3976959"/>
            <a:chOff x="5347252" y="-1038949"/>
            <a:chExt cx="3476570" cy="3976959"/>
          </a:xfrm>
        </p:grpSpPr>
        <p:sp>
          <p:nvSpPr>
            <p:cNvPr id="124" name="圆角矩形 123"/>
            <p:cNvSpPr/>
            <p:nvPr/>
          </p:nvSpPr>
          <p:spPr>
            <a:xfrm rot="7971132">
              <a:off x="4996059" y="-653009"/>
              <a:ext cx="3942212" cy="3239825"/>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5" name="圆角矩形 124"/>
            <p:cNvSpPr/>
            <p:nvPr/>
          </p:nvSpPr>
          <p:spPr>
            <a:xfrm rot="7971132">
              <a:off x="4996060" y="-687756"/>
              <a:ext cx="3942212" cy="3239825"/>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6" name="组合 125"/>
            <p:cNvGrpSpPr/>
            <p:nvPr/>
          </p:nvGrpSpPr>
          <p:grpSpPr>
            <a:xfrm>
              <a:off x="5621422" y="-964117"/>
              <a:ext cx="3202400" cy="3202400"/>
              <a:chOff x="4179570" y="1588770"/>
              <a:chExt cx="2735580" cy="2735580"/>
            </a:xfrm>
          </p:grpSpPr>
          <p:sp>
            <p:nvSpPr>
              <p:cNvPr id="127" name="椭圆 126"/>
              <p:cNvSpPr/>
              <p:nvPr/>
            </p:nvSpPr>
            <p:spPr>
              <a:xfrm>
                <a:off x="4179570" y="1588770"/>
                <a:ext cx="2735580" cy="2735580"/>
              </a:xfrm>
              <a:prstGeom prst="ellipse">
                <a:avLst/>
              </a:prstGeom>
              <a:solidFill>
                <a:srgbClr val="0070C0"/>
              </a:soli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4385545" y="1794746"/>
                <a:ext cx="2323632" cy="2323630"/>
              </a:xfrm>
              <a:prstGeom prst="ellipse">
                <a:avLst/>
              </a:prstGeom>
              <a:gradFill>
                <a:gsLst>
                  <a:gs pos="100000">
                    <a:schemeClr val="bg1"/>
                  </a:gs>
                  <a:gs pos="2000">
                    <a:schemeClr val="bg1"/>
                  </a:gs>
                </a:gsLst>
                <a:lin ang="2700000" scaled="1"/>
              </a:gra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9" name="点击文字添加标题"/>
          <p:cNvSpPr txBox="1"/>
          <p:nvPr/>
        </p:nvSpPr>
        <p:spPr>
          <a:xfrm>
            <a:off x="4346125" y="4234656"/>
            <a:ext cx="3719606" cy="923330"/>
          </a:xfrm>
          <a:prstGeom prst="rect">
            <a:avLst/>
          </a:prstGeom>
          <a:noFill/>
        </p:spPr>
        <p:txBody>
          <a:bodyPr wrap="square" rtlCol="0">
            <a:spAutoFit/>
          </a:bodyPr>
          <a:lstStyle>
            <a:defPPr>
              <a:defRPr lang="zh-CN"/>
            </a:defPPr>
            <a:lvl1pPr algn="dist">
              <a:defRPr sz="7200" b="1">
                <a:gradFill>
                  <a:gsLst>
                    <a:gs pos="56000">
                      <a:srgbClr val="FEFC96"/>
                    </a:gs>
                    <a:gs pos="71000">
                      <a:srgbClr val="FAAF5B"/>
                    </a:gs>
                    <a:gs pos="100000">
                      <a:srgbClr val="88765E"/>
                    </a:gs>
                    <a:gs pos="20000">
                      <a:srgbClr val="758A80"/>
                    </a:gs>
                    <a:gs pos="0">
                      <a:srgbClr val="75FEFF"/>
                    </a:gs>
                    <a:gs pos="35000">
                      <a:srgbClr val="FDFFFD"/>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algn="l"/>
            <a:r>
              <a:rPr lang="zh-CN" altLang="en-US" sz="5400" dirty="0" smtClean="0">
                <a:solidFill>
                  <a:srgbClr val="0070C0"/>
                </a:solidFill>
                <a:effectLst/>
              </a:rPr>
              <a:t>公司介绍</a:t>
            </a:r>
            <a:endParaRPr lang="en-US" altLang="zh-CN" sz="5400" dirty="0">
              <a:solidFill>
                <a:srgbClr val="0070C0"/>
              </a:solidFill>
              <a:effectLst/>
            </a:endParaRPr>
          </a:p>
        </p:txBody>
      </p:sp>
      <p:sp>
        <p:nvSpPr>
          <p:cNvPr id="130" name="矩形 16"/>
          <p:cNvSpPr>
            <a:spLocks noChangeArrowheads="1"/>
          </p:cNvSpPr>
          <p:nvPr/>
        </p:nvSpPr>
        <p:spPr bwMode="auto">
          <a:xfrm>
            <a:off x="3430910" y="5431885"/>
            <a:ext cx="185392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216025">
              <a:lnSpc>
                <a:spcPct val="120000"/>
              </a:lnSpc>
              <a:spcBef>
                <a:spcPct val="20000"/>
              </a:spcBef>
            </a:pPr>
            <a:r>
              <a:rPr lang="en-US" altLang="zh-CN" sz="2000" dirty="0" smtClean="0">
                <a:latin typeface="微软雅黑" panose="020B0503020204020204" pitchFamily="34" charset="-122"/>
                <a:ea typeface="微软雅黑" panose="020B0503020204020204" pitchFamily="34" charset="-122"/>
                <a:sym typeface="Arial" panose="020B0604020202020204" pitchFamily="34" charset="0"/>
              </a:rPr>
              <a:t>01</a:t>
            </a:r>
            <a:r>
              <a:rPr lang="zh-CN" altLang="en-US" sz="2000" dirty="0" smtClean="0">
                <a:latin typeface="微软雅黑" panose="020B0503020204020204" pitchFamily="34" charset="-122"/>
                <a:ea typeface="微软雅黑" panose="020B0503020204020204" pitchFamily="34" charset="-122"/>
                <a:sym typeface="Arial" panose="020B0604020202020204" pitchFamily="34" charset="0"/>
              </a:rPr>
              <a:t>：企业简介</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31" name="组合 130"/>
          <p:cNvGrpSpPr/>
          <p:nvPr/>
        </p:nvGrpSpPr>
        <p:grpSpPr>
          <a:xfrm>
            <a:off x="10925104" y="-744425"/>
            <a:ext cx="1572170" cy="1572739"/>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134" name="组合 133"/>
          <p:cNvGrpSpPr/>
          <p:nvPr/>
        </p:nvGrpSpPr>
        <p:grpSpPr>
          <a:xfrm>
            <a:off x="2862159" y="6297935"/>
            <a:ext cx="840197" cy="840501"/>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Calibri" panose="020F0502020204030204"/>
                <a:ea typeface="宋体" panose="02010600030101010101" pitchFamily="2" charset="-122"/>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Calibri" panose="020F0502020204030204"/>
                <a:ea typeface="宋体" panose="02010600030101010101" pitchFamily="2" charset="-122"/>
              </a:endParaRPr>
            </a:p>
          </p:txBody>
        </p:sp>
      </p:grpSp>
      <p:grpSp>
        <p:nvGrpSpPr>
          <p:cNvPr id="137" name="组合 136"/>
          <p:cNvGrpSpPr/>
          <p:nvPr/>
        </p:nvGrpSpPr>
        <p:grpSpPr>
          <a:xfrm>
            <a:off x="9371650" y="-178187"/>
            <a:ext cx="1187204" cy="1187634"/>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Calibri" panose="020F0502020204030204"/>
                <a:ea typeface="宋体" panose="02010600030101010101" pitchFamily="2" charset="-122"/>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Calibri" panose="020F0502020204030204"/>
                <a:ea typeface="宋体" panose="02010600030101010101" pitchFamily="2" charset="-122"/>
              </a:endParaRPr>
            </a:p>
          </p:txBody>
        </p:sp>
      </p:grpSp>
      <p:grpSp>
        <p:nvGrpSpPr>
          <p:cNvPr id="140" name="组合 139"/>
          <p:cNvGrpSpPr/>
          <p:nvPr/>
        </p:nvGrpSpPr>
        <p:grpSpPr>
          <a:xfrm>
            <a:off x="10532942" y="1078824"/>
            <a:ext cx="914281" cy="914612"/>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143" name="组合 142"/>
          <p:cNvGrpSpPr/>
          <p:nvPr/>
        </p:nvGrpSpPr>
        <p:grpSpPr>
          <a:xfrm>
            <a:off x="-454960" y="6393569"/>
            <a:ext cx="785040" cy="785324"/>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4003060" y="6687227"/>
            <a:ext cx="336611" cy="336733"/>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49" name="组合 148"/>
          <p:cNvGrpSpPr/>
          <p:nvPr/>
        </p:nvGrpSpPr>
        <p:grpSpPr>
          <a:xfrm>
            <a:off x="8254676" y="-325404"/>
            <a:ext cx="705342" cy="705597"/>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52" name="组合 151"/>
          <p:cNvGrpSpPr/>
          <p:nvPr/>
        </p:nvGrpSpPr>
        <p:grpSpPr>
          <a:xfrm>
            <a:off x="11650899" y="983526"/>
            <a:ext cx="1572170" cy="1572739"/>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54" name="椭圆 1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155" name="组合 154"/>
          <p:cNvGrpSpPr/>
          <p:nvPr/>
        </p:nvGrpSpPr>
        <p:grpSpPr>
          <a:xfrm>
            <a:off x="8899085" y="442631"/>
            <a:ext cx="297401" cy="297509"/>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58" name="组合 157"/>
          <p:cNvGrpSpPr/>
          <p:nvPr/>
        </p:nvGrpSpPr>
        <p:grpSpPr>
          <a:xfrm>
            <a:off x="1080395" y="6026776"/>
            <a:ext cx="1572170" cy="157273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000" kern="0">
                <a:solidFill>
                  <a:sysClr val="windowText" lastClr="000000"/>
                </a:solidFill>
                <a:latin typeface="微软雅黑" panose="020B0503020204020204" pitchFamily="34" charset="-122"/>
                <a:ea typeface="微软雅黑" panose="020B0503020204020204" pitchFamily="34" charset="-122"/>
              </a:endParaRPr>
            </a:p>
          </p:txBody>
        </p:sp>
        <p:sp>
          <p:nvSpPr>
            <p:cNvPr id="160" name="椭圆 159"/>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0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161" name="组合 160"/>
          <p:cNvGrpSpPr/>
          <p:nvPr/>
        </p:nvGrpSpPr>
        <p:grpSpPr>
          <a:xfrm>
            <a:off x="265522" y="5844594"/>
            <a:ext cx="693499" cy="693750"/>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64" name="组合 163"/>
          <p:cNvGrpSpPr/>
          <p:nvPr/>
        </p:nvGrpSpPr>
        <p:grpSpPr>
          <a:xfrm>
            <a:off x="297222" y="5211352"/>
            <a:ext cx="422448" cy="422600"/>
            <a:chOff x="304800" y="673100"/>
            <a:chExt cx="4000500" cy="4000500"/>
          </a:xfrm>
          <a:effectLst>
            <a:outerShdw blurRad="444500" dist="254000" dir="8100000" algn="tr" rotWithShape="0">
              <a:prstClr val="black">
                <a:alpha val="50000"/>
              </a:prstClr>
            </a:outerShdw>
          </a:effectLst>
        </p:grpSpPr>
        <p:sp>
          <p:nvSpPr>
            <p:cNvPr id="165" name="同心圆 1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166" name="椭圆 1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67" name="组合 166"/>
          <p:cNvGrpSpPr/>
          <p:nvPr/>
        </p:nvGrpSpPr>
        <p:grpSpPr>
          <a:xfrm>
            <a:off x="1129570" y="5815476"/>
            <a:ext cx="211223" cy="211300"/>
            <a:chOff x="304800" y="673100"/>
            <a:chExt cx="4000500" cy="4000500"/>
          </a:xfrm>
          <a:effectLst>
            <a:outerShdw blurRad="444500" dist="254000" dir="8100000" algn="tr" rotWithShape="0">
              <a:prstClr val="black">
                <a:alpha val="50000"/>
              </a:prstClr>
            </a:outerShdw>
          </a:effectLst>
        </p:grpSpPr>
        <p:sp>
          <p:nvSpPr>
            <p:cNvPr id="168" name="同心圆 1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169" name="椭圆 16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sp>
        <p:nvSpPr>
          <p:cNvPr id="170" name="TextBox 169"/>
          <p:cNvSpPr txBox="1"/>
          <p:nvPr/>
        </p:nvSpPr>
        <p:spPr>
          <a:xfrm>
            <a:off x="2205286" y="7892388"/>
            <a:ext cx="933987" cy="390050"/>
          </a:xfrm>
          <a:prstGeom prst="rect">
            <a:avLst/>
          </a:prstGeom>
          <a:noFill/>
        </p:spPr>
        <p:txBody>
          <a:bodyPr wrap="none" lIns="81477" tIns="40739" rIns="81477" bIns="40739" rtlCol="0">
            <a:spAutoFit/>
          </a:bodyPr>
          <a:lstStyle/>
          <a:p>
            <a:r>
              <a:rPr lang="zh-CN" altLang="en-US" sz="2000" dirty="0" smtClean="0">
                <a:latin typeface="微软雅黑" panose="020B0503020204020204" pitchFamily="34" charset="-122"/>
                <a:ea typeface="微软雅黑" panose="020B0503020204020204" pitchFamily="34" charset="-122"/>
              </a:rPr>
              <a:t>延迟符</a:t>
            </a:r>
            <a:endParaRPr lang="zh-CN" altLang="en-US" sz="2000" dirty="0">
              <a:latin typeface="微软雅黑" panose="020B0503020204020204" pitchFamily="34" charset="-122"/>
              <a:ea typeface="微软雅黑" panose="020B0503020204020204" pitchFamily="34" charset="-122"/>
            </a:endParaRPr>
          </a:p>
        </p:txBody>
      </p:sp>
      <p:sp>
        <p:nvSpPr>
          <p:cNvPr id="176" name="矩形 175"/>
          <p:cNvSpPr/>
          <p:nvPr/>
        </p:nvSpPr>
        <p:spPr>
          <a:xfrm>
            <a:off x="3459938" y="5235580"/>
            <a:ext cx="5200331"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177" name="Group 34"/>
          <p:cNvGrpSpPr/>
          <p:nvPr/>
        </p:nvGrpSpPr>
        <p:grpSpPr>
          <a:xfrm>
            <a:off x="5212085" y="1629618"/>
            <a:ext cx="1474746" cy="1200310"/>
            <a:chOff x="1550139" y="1314466"/>
            <a:chExt cx="509139" cy="414300"/>
          </a:xfrm>
          <a:solidFill>
            <a:srgbClr val="0070C0"/>
          </a:solidFill>
        </p:grpSpPr>
        <p:sp>
          <p:nvSpPr>
            <p:cNvPr id="178"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9"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0"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250"/>
                                        <p:tgtEl>
                                          <p:spTgt spid="122"/>
                                        </p:tgtEl>
                                      </p:cBhvr>
                                    </p:animEffect>
                                  </p:childTnLst>
                                </p:cTn>
                              </p:par>
                              <p:par>
                                <p:cTn id="11" presetID="6" presetClass="emph" presetSubtype="0" accel="40000" decel="60000" fill="hold" grpId="1" nodeType="withEffect">
                                  <p:stCondLst>
                                    <p:cond delay="0"/>
                                  </p:stCondLst>
                                  <p:childTnLst>
                                    <p:animScale>
                                      <p:cBhvr>
                                        <p:cTn id="12" dur="1250" fill="hold"/>
                                        <p:tgtEl>
                                          <p:spTgt spid="122"/>
                                        </p:tgtEl>
                                      </p:cBhvr>
                                      <p:by x="150000" y="150000"/>
                                    </p:animScale>
                                  </p:childTnLst>
                                </p:cTn>
                              </p:par>
                              <p:par>
                                <p:cTn id="13" presetID="6" presetClass="emph" presetSubtype="0" accel="40000" decel="60000" fill="hold" grpId="2" nodeType="withEffect">
                                  <p:stCondLst>
                                    <p:cond delay="1250"/>
                                  </p:stCondLst>
                                  <p:childTnLst>
                                    <p:animScale>
                                      <p:cBhvr>
                                        <p:cTn id="14" dur="1250" fill="hold"/>
                                        <p:tgtEl>
                                          <p:spTgt spid="122"/>
                                        </p:tgtEl>
                                      </p:cBhvr>
                                      <p:by x="66000" y="66000"/>
                                    </p:animScale>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23"/>
                                        </p:tgtEl>
                                        <p:attrNameLst>
                                          <p:attrName>style.visibility</p:attrName>
                                        </p:attrNameLst>
                                      </p:cBhvr>
                                      <p:to>
                                        <p:strVal val="visible"/>
                                      </p:to>
                                    </p:set>
                                    <p:anim calcmode="lin" valueType="num">
                                      <p:cBhvr>
                                        <p:cTn id="18" dur="500" fill="hold"/>
                                        <p:tgtEl>
                                          <p:spTgt spid="123"/>
                                        </p:tgtEl>
                                        <p:attrNameLst>
                                          <p:attrName>ppt_w</p:attrName>
                                        </p:attrNameLst>
                                      </p:cBhvr>
                                      <p:tavLst>
                                        <p:tav tm="0">
                                          <p:val>
                                            <p:fltVal val="0"/>
                                          </p:val>
                                        </p:tav>
                                        <p:tav tm="100000">
                                          <p:val>
                                            <p:strVal val="#ppt_w"/>
                                          </p:val>
                                        </p:tav>
                                      </p:tavLst>
                                    </p:anim>
                                    <p:anim calcmode="lin" valueType="num">
                                      <p:cBhvr>
                                        <p:cTn id="19" dur="500" fill="hold"/>
                                        <p:tgtEl>
                                          <p:spTgt spid="123"/>
                                        </p:tgtEl>
                                        <p:attrNameLst>
                                          <p:attrName>ppt_h</p:attrName>
                                        </p:attrNameLst>
                                      </p:cBhvr>
                                      <p:tavLst>
                                        <p:tav tm="0">
                                          <p:val>
                                            <p:fltVal val="0"/>
                                          </p:val>
                                        </p:tav>
                                        <p:tav tm="100000">
                                          <p:val>
                                            <p:strVal val="#ppt_h"/>
                                          </p:val>
                                        </p:tav>
                                      </p:tavLst>
                                    </p:anim>
                                    <p:animEffect transition="in" filter="fade">
                                      <p:cBhvr>
                                        <p:cTn id="20" dur="500"/>
                                        <p:tgtEl>
                                          <p:spTgt spid="123"/>
                                        </p:tgtEl>
                                      </p:cBhvr>
                                    </p:animEffect>
                                  </p:childTnLst>
                                </p:cTn>
                              </p:par>
                            </p:childTnLst>
                          </p:cTn>
                        </p:par>
                        <p:par>
                          <p:cTn id="21" fill="hold">
                            <p:stCondLst>
                              <p:cond delay="1000"/>
                            </p:stCondLst>
                            <p:childTnLst>
                              <p:par>
                                <p:cTn id="22" presetID="23" presetClass="entr" presetSubtype="36" fill="hold" nodeType="afterEffect">
                                  <p:stCondLst>
                                    <p:cond delay="0"/>
                                  </p:stCondLst>
                                  <p:childTnLst>
                                    <p:set>
                                      <p:cBhvr>
                                        <p:cTn id="23" dur="1" fill="hold">
                                          <p:stCondLst>
                                            <p:cond delay="0"/>
                                          </p:stCondLst>
                                        </p:cTn>
                                        <p:tgtEl>
                                          <p:spTgt spid="177"/>
                                        </p:tgtEl>
                                        <p:attrNameLst>
                                          <p:attrName>style.visibility</p:attrName>
                                        </p:attrNameLst>
                                      </p:cBhvr>
                                      <p:to>
                                        <p:strVal val="visible"/>
                                      </p:to>
                                    </p:set>
                                    <p:anim calcmode="lin" valueType="num">
                                      <p:cBhvr>
                                        <p:cTn id="24" dur="500" fill="hold"/>
                                        <p:tgtEl>
                                          <p:spTgt spid="177"/>
                                        </p:tgtEl>
                                        <p:attrNameLst>
                                          <p:attrName>ppt_w</p:attrName>
                                        </p:attrNameLst>
                                      </p:cBhvr>
                                      <p:tavLst>
                                        <p:tav tm="0">
                                          <p:val>
                                            <p:strVal val="(6*min(max(#ppt_w*#ppt_h,.3),1)-7.4)/-.7*#ppt_w"/>
                                          </p:val>
                                        </p:tav>
                                        <p:tav tm="100000">
                                          <p:val>
                                            <p:strVal val="#ppt_w"/>
                                          </p:val>
                                        </p:tav>
                                      </p:tavLst>
                                    </p:anim>
                                    <p:anim calcmode="lin" valueType="num">
                                      <p:cBhvr>
                                        <p:cTn id="25" dur="500" fill="hold"/>
                                        <p:tgtEl>
                                          <p:spTgt spid="177"/>
                                        </p:tgtEl>
                                        <p:attrNameLst>
                                          <p:attrName>ppt_h</p:attrName>
                                        </p:attrNameLst>
                                      </p:cBhvr>
                                      <p:tavLst>
                                        <p:tav tm="0">
                                          <p:val>
                                            <p:strVal val="(6*min(max(#ppt_w*#ppt_h,.3),1)-7.4)/-.7*#ppt_h"/>
                                          </p:val>
                                        </p:tav>
                                        <p:tav tm="100000">
                                          <p:val>
                                            <p:strVal val="#ppt_h"/>
                                          </p:val>
                                        </p:tav>
                                      </p:tavLst>
                                    </p:anim>
                                    <p:anim calcmode="lin" valueType="num">
                                      <p:cBhvr>
                                        <p:cTn id="26" dur="500" fill="hold"/>
                                        <p:tgtEl>
                                          <p:spTgt spid="177"/>
                                        </p:tgtEl>
                                        <p:attrNameLst>
                                          <p:attrName>ppt_x</p:attrName>
                                        </p:attrNameLst>
                                      </p:cBhvr>
                                      <p:tavLst>
                                        <p:tav tm="0">
                                          <p:val>
                                            <p:fltVal val="0.5"/>
                                          </p:val>
                                        </p:tav>
                                        <p:tav tm="100000">
                                          <p:val>
                                            <p:strVal val="#ppt_x"/>
                                          </p:val>
                                        </p:tav>
                                      </p:tavLst>
                                    </p:anim>
                                    <p:anim calcmode="lin" valueType="num">
                                      <p:cBhvr>
                                        <p:cTn id="27" dur="500" fill="hold"/>
                                        <p:tgtEl>
                                          <p:spTgt spid="177"/>
                                        </p:tgtEl>
                                        <p:attrNameLst>
                                          <p:attrName>ppt_y</p:attrName>
                                        </p:attrNameLst>
                                      </p:cBhvr>
                                      <p:tavLst>
                                        <p:tav tm="0">
                                          <p:val>
                                            <p:strVal val="1+(6*min(max(#ppt_w*#ppt_h,.3),1)-7.4)/-.7*#ppt_h/2"/>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wipe(left)">
                                      <p:cBhvr>
                                        <p:cTn id="30" dur="2000"/>
                                        <p:tgtEl>
                                          <p:spTgt spid="129"/>
                                        </p:tgtEl>
                                      </p:cBhvr>
                                    </p:animEffect>
                                  </p:childTnLst>
                                </p:cTn>
                              </p:par>
                            </p:childTnLst>
                          </p:cTn>
                        </p:par>
                        <p:par>
                          <p:cTn id="31" fill="hold">
                            <p:stCondLst>
                              <p:cond delay="1500"/>
                            </p:stCondLst>
                            <p:childTnLst>
                              <p:par>
                                <p:cTn id="32" presetID="16" presetClass="entr" presetSubtype="21" fill="hold" grpId="0" nodeType="afterEffect">
                                  <p:stCondLst>
                                    <p:cond delay="0"/>
                                  </p:stCondLst>
                                  <p:childTnLst>
                                    <p:set>
                                      <p:cBhvr>
                                        <p:cTn id="33" dur="1" fill="hold">
                                          <p:stCondLst>
                                            <p:cond delay="0"/>
                                          </p:stCondLst>
                                        </p:cTn>
                                        <p:tgtEl>
                                          <p:spTgt spid="176"/>
                                        </p:tgtEl>
                                        <p:attrNameLst>
                                          <p:attrName>style.visibility</p:attrName>
                                        </p:attrNameLst>
                                      </p:cBhvr>
                                      <p:to>
                                        <p:strVal val="visible"/>
                                      </p:to>
                                    </p:set>
                                    <p:animEffect transition="in" filter="barn(inVertical)">
                                      <p:cBhvr>
                                        <p:cTn id="34" dur="500"/>
                                        <p:tgtEl>
                                          <p:spTgt spid="176"/>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wipe(left)">
                                      <p:cBhvr>
                                        <p:cTn id="38" dur="500"/>
                                        <p:tgtEl>
                                          <p:spTgt spid="130"/>
                                        </p:tgtEl>
                                      </p:cBhvr>
                                    </p:animEffect>
                                  </p:childTnLst>
                                </p:cTn>
                              </p:par>
                            </p:childTnLst>
                          </p:cTn>
                        </p:par>
                        <p:par>
                          <p:cTn id="39" fill="hold">
                            <p:stCondLst>
                              <p:cond delay="2500"/>
                            </p:stCondLst>
                            <p:childTnLst>
                              <p:par>
                                <p:cTn id="40" presetID="23" presetClass="entr" presetSubtype="528" fill="hold" nodeType="afterEffect">
                                  <p:stCondLst>
                                    <p:cond delay="0"/>
                                  </p:stCondLst>
                                  <p:childTnLst>
                                    <p:set>
                                      <p:cBhvr>
                                        <p:cTn id="41" dur="1" fill="hold">
                                          <p:stCondLst>
                                            <p:cond delay="0"/>
                                          </p:stCondLst>
                                        </p:cTn>
                                        <p:tgtEl>
                                          <p:spTgt spid="131"/>
                                        </p:tgtEl>
                                        <p:attrNameLst>
                                          <p:attrName>style.visibility</p:attrName>
                                        </p:attrNameLst>
                                      </p:cBhvr>
                                      <p:to>
                                        <p:strVal val="visible"/>
                                      </p:to>
                                    </p:set>
                                    <p:anim calcmode="lin" valueType="num">
                                      <p:cBhvr>
                                        <p:cTn id="42" dur="500" fill="hold"/>
                                        <p:tgtEl>
                                          <p:spTgt spid="131"/>
                                        </p:tgtEl>
                                        <p:attrNameLst>
                                          <p:attrName>ppt_w</p:attrName>
                                        </p:attrNameLst>
                                      </p:cBhvr>
                                      <p:tavLst>
                                        <p:tav tm="0">
                                          <p:val>
                                            <p:fltVal val="0"/>
                                          </p:val>
                                        </p:tav>
                                        <p:tav tm="100000">
                                          <p:val>
                                            <p:strVal val="#ppt_w"/>
                                          </p:val>
                                        </p:tav>
                                      </p:tavLst>
                                    </p:anim>
                                    <p:anim calcmode="lin" valueType="num">
                                      <p:cBhvr>
                                        <p:cTn id="43" dur="500" fill="hold"/>
                                        <p:tgtEl>
                                          <p:spTgt spid="131"/>
                                        </p:tgtEl>
                                        <p:attrNameLst>
                                          <p:attrName>ppt_h</p:attrName>
                                        </p:attrNameLst>
                                      </p:cBhvr>
                                      <p:tavLst>
                                        <p:tav tm="0">
                                          <p:val>
                                            <p:fltVal val="0"/>
                                          </p:val>
                                        </p:tav>
                                        <p:tav tm="100000">
                                          <p:val>
                                            <p:strVal val="#ppt_h"/>
                                          </p:val>
                                        </p:tav>
                                      </p:tavLst>
                                    </p:anim>
                                    <p:anim calcmode="lin" valueType="num">
                                      <p:cBhvr>
                                        <p:cTn id="44" dur="500" fill="hold"/>
                                        <p:tgtEl>
                                          <p:spTgt spid="131"/>
                                        </p:tgtEl>
                                        <p:attrNameLst>
                                          <p:attrName>ppt_x</p:attrName>
                                        </p:attrNameLst>
                                      </p:cBhvr>
                                      <p:tavLst>
                                        <p:tav tm="0">
                                          <p:val>
                                            <p:fltVal val="0.5"/>
                                          </p:val>
                                        </p:tav>
                                        <p:tav tm="100000">
                                          <p:val>
                                            <p:strVal val="#ppt_x"/>
                                          </p:val>
                                        </p:tav>
                                      </p:tavLst>
                                    </p:anim>
                                    <p:anim calcmode="lin" valueType="num">
                                      <p:cBhvr>
                                        <p:cTn id="45" dur="500" fill="hold"/>
                                        <p:tgtEl>
                                          <p:spTgt spid="131"/>
                                        </p:tgtEl>
                                        <p:attrNameLst>
                                          <p:attrName>ppt_y</p:attrName>
                                        </p:attrNameLst>
                                      </p:cBhvr>
                                      <p:tavLst>
                                        <p:tav tm="0">
                                          <p:val>
                                            <p:fltVal val="0.5"/>
                                          </p:val>
                                        </p:tav>
                                        <p:tav tm="100000">
                                          <p:val>
                                            <p:strVal val="#ppt_y"/>
                                          </p:val>
                                        </p:tav>
                                      </p:tavLst>
                                    </p:anim>
                                  </p:childTnLst>
                                </p:cTn>
                              </p:par>
                              <p:par>
                                <p:cTn id="46" presetID="23" presetClass="entr" presetSubtype="528" fill="hold" nodeType="withEffect">
                                  <p:stCondLst>
                                    <p:cond delay="300"/>
                                  </p:stCondLst>
                                  <p:childTnLst>
                                    <p:set>
                                      <p:cBhvr>
                                        <p:cTn id="47" dur="1" fill="hold">
                                          <p:stCondLst>
                                            <p:cond delay="0"/>
                                          </p:stCondLst>
                                        </p:cTn>
                                        <p:tgtEl>
                                          <p:spTgt spid="134"/>
                                        </p:tgtEl>
                                        <p:attrNameLst>
                                          <p:attrName>style.visibility</p:attrName>
                                        </p:attrNameLst>
                                      </p:cBhvr>
                                      <p:to>
                                        <p:strVal val="visible"/>
                                      </p:to>
                                    </p:set>
                                    <p:anim calcmode="lin" valueType="num">
                                      <p:cBhvr>
                                        <p:cTn id="48" dur="500" fill="hold"/>
                                        <p:tgtEl>
                                          <p:spTgt spid="134"/>
                                        </p:tgtEl>
                                        <p:attrNameLst>
                                          <p:attrName>ppt_w</p:attrName>
                                        </p:attrNameLst>
                                      </p:cBhvr>
                                      <p:tavLst>
                                        <p:tav tm="0">
                                          <p:val>
                                            <p:fltVal val="0"/>
                                          </p:val>
                                        </p:tav>
                                        <p:tav tm="100000">
                                          <p:val>
                                            <p:strVal val="#ppt_w"/>
                                          </p:val>
                                        </p:tav>
                                      </p:tavLst>
                                    </p:anim>
                                    <p:anim calcmode="lin" valueType="num">
                                      <p:cBhvr>
                                        <p:cTn id="49" dur="500" fill="hold"/>
                                        <p:tgtEl>
                                          <p:spTgt spid="134"/>
                                        </p:tgtEl>
                                        <p:attrNameLst>
                                          <p:attrName>ppt_h</p:attrName>
                                        </p:attrNameLst>
                                      </p:cBhvr>
                                      <p:tavLst>
                                        <p:tav tm="0">
                                          <p:val>
                                            <p:fltVal val="0"/>
                                          </p:val>
                                        </p:tav>
                                        <p:tav tm="100000">
                                          <p:val>
                                            <p:strVal val="#ppt_h"/>
                                          </p:val>
                                        </p:tav>
                                      </p:tavLst>
                                    </p:anim>
                                    <p:anim calcmode="lin" valueType="num">
                                      <p:cBhvr>
                                        <p:cTn id="50" dur="500" fill="hold"/>
                                        <p:tgtEl>
                                          <p:spTgt spid="134"/>
                                        </p:tgtEl>
                                        <p:attrNameLst>
                                          <p:attrName>ppt_x</p:attrName>
                                        </p:attrNameLst>
                                      </p:cBhvr>
                                      <p:tavLst>
                                        <p:tav tm="0">
                                          <p:val>
                                            <p:fltVal val="0.5"/>
                                          </p:val>
                                        </p:tav>
                                        <p:tav tm="100000">
                                          <p:val>
                                            <p:strVal val="#ppt_x"/>
                                          </p:val>
                                        </p:tav>
                                      </p:tavLst>
                                    </p:anim>
                                    <p:anim calcmode="lin" valueType="num">
                                      <p:cBhvr>
                                        <p:cTn id="51" dur="500" fill="hold"/>
                                        <p:tgtEl>
                                          <p:spTgt spid="134"/>
                                        </p:tgtEl>
                                        <p:attrNameLst>
                                          <p:attrName>ppt_y</p:attrName>
                                        </p:attrNameLst>
                                      </p:cBhvr>
                                      <p:tavLst>
                                        <p:tav tm="0">
                                          <p:val>
                                            <p:fltVal val="0.5"/>
                                          </p:val>
                                        </p:tav>
                                        <p:tav tm="100000">
                                          <p:val>
                                            <p:strVal val="#ppt_y"/>
                                          </p:val>
                                        </p:tav>
                                      </p:tavLst>
                                    </p:anim>
                                  </p:childTnLst>
                                </p:cTn>
                              </p:par>
                              <p:par>
                                <p:cTn id="52" presetID="23" presetClass="entr" presetSubtype="528" fill="hold" nodeType="withEffect">
                                  <p:stCondLst>
                                    <p:cond delay="700"/>
                                  </p:stCondLst>
                                  <p:childTnLst>
                                    <p:set>
                                      <p:cBhvr>
                                        <p:cTn id="53" dur="1" fill="hold">
                                          <p:stCondLst>
                                            <p:cond delay="0"/>
                                          </p:stCondLst>
                                        </p:cTn>
                                        <p:tgtEl>
                                          <p:spTgt spid="137"/>
                                        </p:tgtEl>
                                        <p:attrNameLst>
                                          <p:attrName>style.visibility</p:attrName>
                                        </p:attrNameLst>
                                      </p:cBhvr>
                                      <p:to>
                                        <p:strVal val="visible"/>
                                      </p:to>
                                    </p:set>
                                    <p:anim calcmode="lin" valueType="num">
                                      <p:cBhvr>
                                        <p:cTn id="54" dur="500" fill="hold"/>
                                        <p:tgtEl>
                                          <p:spTgt spid="137"/>
                                        </p:tgtEl>
                                        <p:attrNameLst>
                                          <p:attrName>ppt_w</p:attrName>
                                        </p:attrNameLst>
                                      </p:cBhvr>
                                      <p:tavLst>
                                        <p:tav tm="0">
                                          <p:val>
                                            <p:fltVal val="0"/>
                                          </p:val>
                                        </p:tav>
                                        <p:tav tm="100000">
                                          <p:val>
                                            <p:strVal val="#ppt_w"/>
                                          </p:val>
                                        </p:tav>
                                      </p:tavLst>
                                    </p:anim>
                                    <p:anim calcmode="lin" valueType="num">
                                      <p:cBhvr>
                                        <p:cTn id="55" dur="500" fill="hold"/>
                                        <p:tgtEl>
                                          <p:spTgt spid="137"/>
                                        </p:tgtEl>
                                        <p:attrNameLst>
                                          <p:attrName>ppt_h</p:attrName>
                                        </p:attrNameLst>
                                      </p:cBhvr>
                                      <p:tavLst>
                                        <p:tav tm="0">
                                          <p:val>
                                            <p:fltVal val="0"/>
                                          </p:val>
                                        </p:tav>
                                        <p:tav tm="100000">
                                          <p:val>
                                            <p:strVal val="#ppt_h"/>
                                          </p:val>
                                        </p:tav>
                                      </p:tavLst>
                                    </p:anim>
                                    <p:anim calcmode="lin" valueType="num">
                                      <p:cBhvr>
                                        <p:cTn id="56" dur="500" fill="hold"/>
                                        <p:tgtEl>
                                          <p:spTgt spid="137"/>
                                        </p:tgtEl>
                                        <p:attrNameLst>
                                          <p:attrName>ppt_x</p:attrName>
                                        </p:attrNameLst>
                                      </p:cBhvr>
                                      <p:tavLst>
                                        <p:tav tm="0">
                                          <p:val>
                                            <p:fltVal val="0.5"/>
                                          </p:val>
                                        </p:tav>
                                        <p:tav tm="100000">
                                          <p:val>
                                            <p:strVal val="#ppt_x"/>
                                          </p:val>
                                        </p:tav>
                                      </p:tavLst>
                                    </p:anim>
                                    <p:anim calcmode="lin" valueType="num">
                                      <p:cBhvr>
                                        <p:cTn id="57" dur="500" fill="hold"/>
                                        <p:tgtEl>
                                          <p:spTgt spid="137"/>
                                        </p:tgtEl>
                                        <p:attrNameLst>
                                          <p:attrName>ppt_y</p:attrName>
                                        </p:attrNameLst>
                                      </p:cBhvr>
                                      <p:tavLst>
                                        <p:tav tm="0">
                                          <p:val>
                                            <p:fltVal val="0.5"/>
                                          </p:val>
                                        </p:tav>
                                        <p:tav tm="100000">
                                          <p:val>
                                            <p:strVal val="#ppt_y"/>
                                          </p:val>
                                        </p:tav>
                                      </p:tavLst>
                                    </p:anim>
                                  </p:childTnLst>
                                </p:cTn>
                              </p:par>
                              <p:par>
                                <p:cTn id="58" presetID="23" presetClass="entr" presetSubtype="528" fill="hold" nodeType="withEffect">
                                  <p:stCondLst>
                                    <p:cond delay="300"/>
                                  </p:stCondLst>
                                  <p:childTnLst>
                                    <p:set>
                                      <p:cBhvr>
                                        <p:cTn id="59" dur="1" fill="hold">
                                          <p:stCondLst>
                                            <p:cond delay="0"/>
                                          </p:stCondLst>
                                        </p:cTn>
                                        <p:tgtEl>
                                          <p:spTgt spid="140"/>
                                        </p:tgtEl>
                                        <p:attrNameLst>
                                          <p:attrName>style.visibility</p:attrName>
                                        </p:attrNameLst>
                                      </p:cBhvr>
                                      <p:to>
                                        <p:strVal val="visible"/>
                                      </p:to>
                                    </p:set>
                                    <p:anim calcmode="lin" valueType="num">
                                      <p:cBhvr>
                                        <p:cTn id="60" dur="500" fill="hold"/>
                                        <p:tgtEl>
                                          <p:spTgt spid="140"/>
                                        </p:tgtEl>
                                        <p:attrNameLst>
                                          <p:attrName>ppt_w</p:attrName>
                                        </p:attrNameLst>
                                      </p:cBhvr>
                                      <p:tavLst>
                                        <p:tav tm="0">
                                          <p:val>
                                            <p:fltVal val="0"/>
                                          </p:val>
                                        </p:tav>
                                        <p:tav tm="100000">
                                          <p:val>
                                            <p:strVal val="#ppt_w"/>
                                          </p:val>
                                        </p:tav>
                                      </p:tavLst>
                                    </p:anim>
                                    <p:anim calcmode="lin" valueType="num">
                                      <p:cBhvr>
                                        <p:cTn id="61" dur="500" fill="hold"/>
                                        <p:tgtEl>
                                          <p:spTgt spid="140"/>
                                        </p:tgtEl>
                                        <p:attrNameLst>
                                          <p:attrName>ppt_h</p:attrName>
                                        </p:attrNameLst>
                                      </p:cBhvr>
                                      <p:tavLst>
                                        <p:tav tm="0">
                                          <p:val>
                                            <p:fltVal val="0"/>
                                          </p:val>
                                        </p:tav>
                                        <p:tav tm="100000">
                                          <p:val>
                                            <p:strVal val="#ppt_h"/>
                                          </p:val>
                                        </p:tav>
                                      </p:tavLst>
                                    </p:anim>
                                    <p:anim calcmode="lin" valueType="num">
                                      <p:cBhvr>
                                        <p:cTn id="62" dur="500" fill="hold"/>
                                        <p:tgtEl>
                                          <p:spTgt spid="140"/>
                                        </p:tgtEl>
                                        <p:attrNameLst>
                                          <p:attrName>ppt_x</p:attrName>
                                        </p:attrNameLst>
                                      </p:cBhvr>
                                      <p:tavLst>
                                        <p:tav tm="0">
                                          <p:val>
                                            <p:fltVal val="0.5"/>
                                          </p:val>
                                        </p:tav>
                                        <p:tav tm="100000">
                                          <p:val>
                                            <p:strVal val="#ppt_x"/>
                                          </p:val>
                                        </p:tav>
                                      </p:tavLst>
                                    </p:anim>
                                    <p:anim calcmode="lin" valueType="num">
                                      <p:cBhvr>
                                        <p:cTn id="63" dur="500" fill="hold"/>
                                        <p:tgtEl>
                                          <p:spTgt spid="140"/>
                                        </p:tgtEl>
                                        <p:attrNameLst>
                                          <p:attrName>ppt_y</p:attrName>
                                        </p:attrNameLst>
                                      </p:cBhvr>
                                      <p:tavLst>
                                        <p:tav tm="0">
                                          <p:val>
                                            <p:fltVal val="0.5"/>
                                          </p:val>
                                        </p:tav>
                                        <p:tav tm="100000">
                                          <p:val>
                                            <p:strVal val="#ppt_y"/>
                                          </p:val>
                                        </p:tav>
                                      </p:tavLst>
                                    </p:anim>
                                  </p:childTnLst>
                                </p:cTn>
                              </p:par>
                              <p:par>
                                <p:cTn id="64" presetID="23" presetClass="entr" presetSubtype="528" fill="hold" nodeType="withEffect">
                                  <p:stCondLst>
                                    <p:cond delay="100"/>
                                  </p:stCondLst>
                                  <p:childTnLst>
                                    <p:set>
                                      <p:cBhvr>
                                        <p:cTn id="65" dur="1" fill="hold">
                                          <p:stCondLst>
                                            <p:cond delay="0"/>
                                          </p:stCondLst>
                                        </p:cTn>
                                        <p:tgtEl>
                                          <p:spTgt spid="143"/>
                                        </p:tgtEl>
                                        <p:attrNameLst>
                                          <p:attrName>style.visibility</p:attrName>
                                        </p:attrNameLst>
                                      </p:cBhvr>
                                      <p:to>
                                        <p:strVal val="visible"/>
                                      </p:to>
                                    </p:set>
                                    <p:anim calcmode="lin" valueType="num">
                                      <p:cBhvr>
                                        <p:cTn id="66" dur="500" fill="hold"/>
                                        <p:tgtEl>
                                          <p:spTgt spid="143"/>
                                        </p:tgtEl>
                                        <p:attrNameLst>
                                          <p:attrName>ppt_w</p:attrName>
                                        </p:attrNameLst>
                                      </p:cBhvr>
                                      <p:tavLst>
                                        <p:tav tm="0">
                                          <p:val>
                                            <p:fltVal val="0"/>
                                          </p:val>
                                        </p:tav>
                                        <p:tav tm="100000">
                                          <p:val>
                                            <p:strVal val="#ppt_w"/>
                                          </p:val>
                                        </p:tav>
                                      </p:tavLst>
                                    </p:anim>
                                    <p:anim calcmode="lin" valueType="num">
                                      <p:cBhvr>
                                        <p:cTn id="67" dur="500" fill="hold"/>
                                        <p:tgtEl>
                                          <p:spTgt spid="143"/>
                                        </p:tgtEl>
                                        <p:attrNameLst>
                                          <p:attrName>ppt_h</p:attrName>
                                        </p:attrNameLst>
                                      </p:cBhvr>
                                      <p:tavLst>
                                        <p:tav tm="0">
                                          <p:val>
                                            <p:fltVal val="0"/>
                                          </p:val>
                                        </p:tav>
                                        <p:tav tm="100000">
                                          <p:val>
                                            <p:strVal val="#ppt_h"/>
                                          </p:val>
                                        </p:tav>
                                      </p:tavLst>
                                    </p:anim>
                                    <p:anim calcmode="lin" valueType="num">
                                      <p:cBhvr>
                                        <p:cTn id="68" dur="500" fill="hold"/>
                                        <p:tgtEl>
                                          <p:spTgt spid="143"/>
                                        </p:tgtEl>
                                        <p:attrNameLst>
                                          <p:attrName>ppt_x</p:attrName>
                                        </p:attrNameLst>
                                      </p:cBhvr>
                                      <p:tavLst>
                                        <p:tav tm="0">
                                          <p:val>
                                            <p:fltVal val="0.5"/>
                                          </p:val>
                                        </p:tav>
                                        <p:tav tm="100000">
                                          <p:val>
                                            <p:strVal val="#ppt_x"/>
                                          </p:val>
                                        </p:tav>
                                      </p:tavLst>
                                    </p:anim>
                                    <p:anim calcmode="lin" valueType="num">
                                      <p:cBhvr>
                                        <p:cTn id="69" dur="500" fill="hold"/>
                                        <p:tgtEl>
                                          <p:spTgt spid="143"/>
                                        </p:tgtEl>
                                        <p:attrNameLst>
                                          <p:attrName>ppt_y</p:attrName>
                                        </p:attrNameLst>
                                      </p:cBhvr>
                                      <p:tavLst>
                                        <p:tav tm="0">
                                          <p:val>
                                            <p:fltVal val="0.5"/>
                                          </p:val>
                                        </p:tav>
                                        <p:tav tm="100000">
                                          <p:val>
                                            <p:strVal val="#ppt_y"/>
                                          </p:val>
                                        </p:tav>
                                      </p:tavLst>
                                    </p:anim>
                                  </p:childTnLst>
                                </p:cTn>
                              </p:par>
                              <p:par>
                                <p:cTn id="70" presetID="23" presetClass="entr" presetSubtype="528" fill="hold" nodeType="withEffect">
                                  <p:stCondLst>
                                    <p:cond delay="600"/>
                                  </p:stCondLst>
                                  <p:childTnLst>
                                    <p:set>
                                      <p:cBhvr>
                                        <p:cTn id="71" dur="1" fill="hold">
                                          <p:stCondLst>
                                            <p:cond delay="0"/>
                                          </p:stCondLst>
                                        </p:cTn>
                                        <p:tgtEl>
                                          <p:spTgt spid="146"/>
                                        </p:tgtEl>
                                        <p:attrNameLst>
                                          <p:attrName>style.visibility</p:attrName>
                                        </p:attrNameLst>
                                      </p:cBhvr>
                                      <p:to>
                                        <p:strVal val="visible"/>
                                      </p:to>
                                    </p:set>
                                    <p:anim calcmode="lin" valueType="num">
                                      <p:cBhvr>
                                        <p:cTn id="72" dur="500" fill="hold"/>
                                        <p:tgtEl>
                                          <p:spTgt spid="146"/>
                                        </p:tgtEl>
                                        <p:attrNameLst>
                                          <p:attrName>ppt_w</p:attrName>
                                        </p:attrNameLst>
                                      </p:cBhvr>
                                      <p:tavLst>
                                        <p:tav tm="0">
                                          <p:val>
                                            <p:fltVal val="0"/>
                                          </p:val>
                                        </p:tav>
                                        <p:tav tm="100000">
                                          <p:val>
                                            <p:strVal val="#ppt_w"/>
                                          </p:val>
                                        </p:tav>
                                      </p:tavLst>
                                    </p:anim>
                                    <p:anim calcmode="lin" valueType="num">
                                      <p:cBhvr>
                                        <p:cTn id="73" dur="500" fill="hold"/>
                                        <p:tgtEl>
                                          <p:spTgt spid="146"/>
                                        </p:tgtEl>
                                        <p:attrNameLst>
                                          <p:attrName>ppt_h</p:attrName>
                                        </p:attrNameLst>
                                      </p:cBhvr>
                                      <p:tavLst>
                                        <p:tav tm="0">
                                          <p:val>
                                            <p:fltVal val="0"/>
                                          </p:val>
                                        </p:tav>
                                        <p:tav tm="100000">
                                          <p:val>
                                            <p:strVal val="#ppt_h"/>
                                          </p:val>
                                        </p:tav>
                                      </p:tavLst>
                                    </p:anim>
                                    <p:anim calcmode="lin" valueType="num">
                                      <p:cBhvr>
                                        <p:cTn id="74" dur="500" fill="hold"/>
                                        <p:tgtEl>
                                          <p:spTgt spid="146"/>
                                        </p:tgtEl>
                                        <p:attrNameLst>
                                          <p:attrName>ppt_x</p:attrName>
                                        </p:attrNameLst>
                                      </p:cBhvr>
                                      <p:tavLst>
                                        <p:tav tm="0">
                                          <p:val>
                                            <p:fltVal val="0.5"/>
                                          </p:val>
                                        </p:tav>
                                        <p:tav tm="100000">
                                          <p:val>
                                            <p:strVal val="#ppt_x"/>
                                          </p:val>
                                        </p:tav>
                                      </p:tavLst>
                                    </p:anim>
                                    <p:anim calcmode="lin" valueType="num">
                                      <p:cBhvr>
                                        <p:cTn id="75" dur="500" fill="hold"/>
                                        <p:tgtEl>
                                          <p:spTgt spid="146"/>
                                        </p:tgtEl>
                                        <p:attrNameLst>
                                          <p:attrName>ppt_y</p:attrName>
                                        </p:attrNameLst>
                                      </p:cBhvr>
                                      <p:tavLst>
                                        <p:tav tm="0">
                                          <p:val>
                                            <p:fltVal val="0.5"/>
                                          </p:val>
                                        </p:tav>
                                        <p:tav tm="100000">
                                          <p:val>
                                            <p:strVal val="#ppt_y"/>
                                          </p:val>
                                        </p:tav>
                                      </p:tavLst>
                                    </p:anim>
                                  </p:childTnLst>
                                </p:cTn>
                              </p:par>
                              <p:par>
                                <p:cTn id="76" presetID="23" presetClass="entr" presetSubtype="528" fill="hold" nodeType="withEffect">
                                  <p:stCondLst>
                                    <p:cond delay="300"/>
                                  </p:stCondLst>
                                  <p:childTnLst>
                                    <p:set>
                                      <p:cBhvr>
                                        <p:cTn id="77" dur="1" fill="hold">
                                          <p:stCondLst>
                                            <p:cond delay="0"/>
                                          </p:stCondLst>
                                        </p:cTn>
                                        <p:tgtEl>
                                          <p:spTgt spid="149"/>
                                        </p:tgtEl>
                                        <p:attrNameLst>
                                          <p:attrName>style.visibility</p:attrName>
                                        </p:attrNameLst>
                                      </p:cBhvr>
                                      <p:to>
                                        <p:strVal val="visible"/>
                                      </p:to>
                                    </p:set>
                                    <p:anim calcmode="lin" valueType="num">
                                      <p:cBhvr>
                                        <p:cTn id="78" dur="500" fill="hold"/>
                                        <p:tgtEl>
                                          <p:spTgt spid="149"/>
                                        </p:tgtEl>
                                        <p:attrNameLst>
                                          <p:attrName>ppt_w</p:attrName>
                                        </p:attrNameLst>
                                      </p:cBhvr>
                                      <p:tavLst>
                                        <p:tav tm="0">
                                          <p:val>
                                            <p:fltVal val="0"/>
                                          </p:val>
                                        </p:tav>
                                        <p:tav tm="100000">
                                          <p:val>
                                            <p:strVal val="#ppt_w"/>
                                          </p:val>
                                        </p:tav>
                                      </p:tavLst>
                                    </p:anim>
                                    <p:anim calcmode="lin" valueType="num">
                                      <p:cBhvr>
                                        <p:cTn id="79" dur="500" fill="hold"/>
                                        <p:tgtEl>
                                          <p:spTgt spid="149"/>
                                        </p:tgtEl>
                                        <p:attrNameLst>
                                          <p:attrName>ppt_h</p:attrName>
                                        </p:attrNameLst>
                                      </p:cBhvr>
                                      <p:tavLst>
                                        <p:tav tm="0">
                                          <p:val>
                                            <p:fltVal val="0"/>
                                          </p:val>
                                        </p:tav>
                                        <p:tav tm="100000">
                                          <p:val>
                                            <p:strVal val="#ppt_h"/>
                                          </p:val>
                                        </p:tav>
                                      </p:tavLst>
                                    </p:anim>
                                    <p:anim calcmode="lin" valueType="num">
                                      <p:cBhvr>
                                        <p:cTn id="80" dur="500" fill="hold"/>
                                        <p:tgtEl>
                                          <p:spTgt spid="149"/>
                                        </p:tgtEl>
                                        <p:attrNameLst>
                                          <p:attrName>ppt_x</p:attrName>
                                        </p:attrNameLst>
                                      </p:cBhvr>
                                      <p:tavLst>
                                        <p:tav tm="0">
                                          <p:val>
                                            <p:fltVal val="0.5"/>
                                          </p:val>
                                        </p:tav>
                                        <p:tav tm="100000">
                                          <p:val>
                                            <p:strVal val="#ppt_x"/>
                                          </p:val>
                                        </p:tav>
                                      </p:tavLst>
                                    </p:anim>
                                    <p:anim calcmode="lin" valueType="num">
                                      <p:cBhvr>
                                        <p:cTn id="81" dur="500" fill="hold"/>
                                        <p:tgtEl>
                                          <p:spTgt spid="149"/>
                                        </p:tgtEl>
                                        <p:attrNameLst>
                                          <p:attrName>ppt_y</p:attrName>
                                        </p:attrNameLst>
                                      </p:cBhvr>
                                      <p:tavLst>
                                        <p:tav tm="0">
                                          <p:val>
                                            <p:fltVal val="0.5"/>
                                          </p:val>
                                        </p:tav>
                                        <p:tav tm="100000">
                                          <p:val>
                                            <p:strVal val="#ppt_y"/>
                                          </p:val>
                                        </p:tav>
                                      </p:tavLst>
                                    </p:anim>
                                  </p:childTnLst>
                                </p:cTn>
                              </p:par>
                              <p:par>
                                <p:cTn id="82" presetID="23" presetClass="entr" presetSubtype="528" fill="hold" nodeType="withEffect">
                                  <p:stCondLst>
                                    <p:cond delay="300"/>
                                  </p:stCondLst>
                                  <p:childTnLst>
                                    <p:set>
                                      <p:cBhvr>
                                        <p:cTn id="83" dur="1" fill="hold">
                                          <p:stCondLst>
                                            <p:cond delay="0"/>
                                          </p:stCondLst>
                                        </p:cTn>
                                        <p:tgtEl>
                                          <p:spTgt spid="152"/>
                                        </p:tgtEl>
                                        <p:attrNameLst>
                                          <p:attrName>style.visibility</p:attrName>
                                        </p:attrNameLst>
                                      </p:cBhvr>
                                      <p:to>
                                        <p:strVal val="visible"/>
                                      </p:to>
                                    </p:set>
                                    <p:anim calcmode="lin" valueType="num">
                                      <p:cBhvr>
                                        <p:cTn id="84" dur="500" fill="hold"/>
                                        <p:tgtEl>
                                          <p:spTgt spid="152"/>
                                        </p:tgtEl>
                                        <p:attrNameLst>
                                          <p:attrName>ppt_w</p:attrName>
                                        </p:attrNameLst>
                                      </p:cBhvr>
                                      <p:tavLst>
                                        <p:tav tm="0">
                                          <p:val>
                                            <p:fltVal val="0"/>
                                          </p:val>
                                        </p:tav>
                                        <p:tav tm="100000">
                                          <p:val>
                                            <p:strVal val="#ppt_w"/>
                                          </p:val>
                                        </p:tav>
                                      </p:tavLst>
                                    </p:anim>
                                    <p:anim calcmode="lin" valueType="num">
                                      <p:cBhvr>
                                        <p:cTn id="85" dur="500" fill="hold"/>
                                        <p:tgtEl>
                                          <p:spTgt spid="152"/>
                                        </p:tgtEl>
                                        <p:attrNameLst>
                                          <p:attrName>ppt_h</p:attrName>
                                        </p:attrNameLst>
                                      </p:cBhvr>
                                      <p:tavLst>
                                        <p:tav tm="0">
                                          <p:val>
                                            <p:fltVal val="0"/>
                                          </p:val>
                                        </p:tav>
                                        <p:tav tm="100000">
                                          <p:val>
                                            <p:strVal val="#ppt_h"/>
                                          </p:val>
                                        </p:tav>
                                      </p:tavLst>
                                    </p:anim>
                                    <p:anim calcmode="lin" valueType="num">
                                      <p:cBhvr>
                                        <p:cTn id="86" dur="500" fill="hold"/>
                                        <p:tgtEl>
                                          <p:spTgt spid="152"/>
                                        </p:tgtEl>
                                        <p:attrNameLst>
                                          <p:attrName>ppt_x</p:attrName>
                                        </p:attrNameLst>
                                      </p:cBhvr>
                                      <p:tavLst>
                                        <p:tav tm="0">
                                          <p:val>
                                            <p:fltVal val="0.5"/>
                                          </p:val>
                                        </p:tav>
                                        <p:tav tm="100000">
                                          <p:val>
                                            <p:strVal val="#ppt_x"/>
                                          </p:val>
                                        </p:tav>
                                      </p:tavLst>
                                    </p:anim>
                                    <p:anim calcmode="lin" valueType="num">
                                      <p:cBhvr>
                                        <p:cTn id="87" dur="500" fill="hold"/>
                                        <p:tgtEl>
                                          <p:spTgt spid="152"/>
                                        </p:tgtEl>
                                        <p:attrNameLst>
                                          <p:attrName>ppt_y</p:attrName>
                                        </p:attrNameLst>
                                      </p:cBhvr>
                                      <p:tavLst>
                                        <p:tav tm="0">
                                          <p:val>
                                            <p:fltVal val="0.5"/>
                                          </p:val>
                                        </p:tav>
                                        <p:tav tm="100000">
                                          <p:val>
                                            <p:strVal val="#ppt_y"/>
                                          </p:val>
                                        </p:tav>
                                      </p:tavLst>
                                    </p:anim>
                                  </p:childTnLst>
                                </p:cTn>
                              </p:par>
                              <p:par>
                                <p:cTn id="88" presetID="23" presetClass="entr" presetSubtype="528" fill="hold" nodeType="withEffect">
                                  <p:stCondLst>
                                    <p:cond delay="600"/>
                                  </p:stCondLst>
                                  <p:childTnLst>
                                    <p:set>
                                      <p:cBhvr>
                                        <p:cTn id="89" dur="1" fill="hold">
                                          <p:stCondLst>
                                            <p:cond delay="0"/>
                                          </p:stCondLst>
                                        </p:cTn>
                                        <p:tgtEl>
                                          <p:spTgt spid="155"/>
                                        </p:tgtEl>
                                        <p:attrNameLst>
                                          <p:attrName>style.visibility</p:attrName>
                                        </p:attrNameLst>
                                      </p:cBhvr>
                                      <p:to>
                                        <p:strVal val="visible"/>
                                      </p:to>
                                    </p:set>
                                    <p:anim calcmode="lin" valueType="num">
                                      <p:cBhvr>
                                        <p:cTn id="90" dur="500" fill="hold"/>
                                        <p:tgtEl>
                                          <p:spTgt spid="155"/>
                                        </p:tgtEl>
                                        <p:attrNameLst>
                                          <p:attrName>ppt_w</p:attrName>
                                        </p:attrNameLst>
                                      </p:cBhvr>
                                      <p:tavLst>
                                        <p:tav tm="0">
                                          <p:val>
                                            <p:fltVal val="0"/>
                                          </p:val>
                                        </p:tav>
                                        <p:tav tm="100000">
                                          <p:val>
                                            <p:strVal val="#ppt_w"/>
                                          </p:val>
                                        </p:tav>
                                      </p:tavLst>
                                    </p:anim>
                                    <p:anim calcmode="lin" valueType="num">
                                      <p:cBhvr>
                                        <p:cTn id="91" dur="500" fill="hold"/>
                                        <p:tgtEl>
                                          <p:spTgt spid="155"/>
                                        </p:tgtEl>
                                        <p:attrNameLst>
                                          <p:attrName>ppt_h</p:attrName>
                                        </p:attrNameLst>
                                      </p:cBhvr>
                                      <p:tavLst>
                                        <p:tav tm="0">
                                          <p:val>
                                            <p:fltVal val="0"/>
                                          </p:val>
                                        </p:tav>
                                        <p:tav tm="100000">
                                          <p:val>
                                            <p:strVal val="#ppt_h"/>
                                          </p:val>
                                        </p:tav>
                                      </p:tavLst>
                                    </p:anim>
                                    <p:anim calcmode="lin" valueType="num">
                                      <p:cBhvr>
                                        <p:cTn id="92" dur="500" fill="hold"/>
                                        <p:tgtEl>
                                          <p:spTgt spid="155"/>
                                        </p:tgtEl>
                                        <p:attrNameLst>
                                          <p:attrName>ppt_x</p:attrName>
                                        </p:attrNameLst>
                                      </p:cBhvr>
                                      <p:tavLst>
                                        <p:tav tm="0">
                                          <p:val>
                                            <p:fltVal val="0.5"/>
                                          </p:val>
                                        </p:tav>
                                        <p:tav tm="100000">
                                          <p:val>
                                            <p:strVal val="#ppt_x"/>
                                          </p:val>
                                        </p:tav>
                                      </p:tavLst>
                                    </p:anim>
                                    <p:anim calcmode="lin" valueType="num">
                                      <p:cBhvr>
                                        <p:cTn id="93" dur="500" fill="hold"/>
                                        <p:tgtEl>
                                          <p:spTgt spid="155"/>
                                        </p:tgtEl>
                                        <p:attrNameLst>
                                          <p:attrName>ppt_y</p:attrName>
                                        </p:attrNameLst>
                                      </p:cBhvr>
                                      <p:tavLst>
                                        <p:tav tm="0">
                                          <p:val>
                                            <p:fltVal val="0.5"/>
                                          </p:val>
                                        </p:tav>
                                        <p:tav tm="100000">
                                          <p:val>
                                            <p:strVal val="#ppt_y"/>
                                          </p:val>
                                        </p:tav>
                                      </p:tavLst>
                                    </p:anim>
                                  </p:childTnLst>
                                </p:cTn>
                              </p:par>
                              <p:par>
                                <p:cTn id="94" presetID="23" presetClass="entr" presetSubtype="528" fill="hold" nodeType="withEffect">
                                  <p:stCondLst>
                                    <p:cond delay="600"/>
                                  </p:stCondLst>
                                  <p:childTnLst>
                                    <p:set>
                                      <p:cBhvr>
                                        <p:cTn id="95" dur="1" fill="hold">
                                          <p:stCondLst>
                                            <p:cond delay="0"/>
                                          </p:stCondLst>
                                        </p:cTn>
                                        <p:tgtEl>
                                          <p:spTgt spid="158"/>
                                        </p:tgtEl>
                                        <p:attrNameLst>
                                          <p:attrName>style.visibility</p:attrName>
                                        </p:attrNameLst>
                                      </p:cBhvr>
                                      <p:to>
                                        <p:strVal val="visible"/>
                                      </p:to>
                                    </p:set>
                                    <p:anim calcmode="lin" valueType="num">
                                      <p:cBhvr>
                                        <p:cTn id="96" dur="500" fill="hold"/>
                                        <p:tgtEl>
                                          <p:spTgt spid="158"/>
                                        </p:tgtEl>
                                        <p:attrNameLst>
                                          <p:attrName>ppt_w</p:attrName>
                                        </p:attrNameLst>
                                      </p:cBhvr>
                                      <p:tavLst>
                                        <p:tav tm="0">
                                          <p:val>
                                            <p:fltVal val="0"/>
                                          </p:val>
                                        </p:tav>
                                        <p:tav tm="100000">
                                          <p:val>
                                            <p:strVal val="#ppt_w"/>
                                          </p:val>
                                        </p:tav>
                                      </p:tavLst>
                                    </p:anim>
                                    <p:anim calcmode="lin" valueType="num">
                                      <p:cBhvr>
                                        <p:cTn id="97" dur="500" fill="hold"/>
                                        <p:tgtEl>
                                          <p:spTgt spid="158"/>
                                        </p:tgtEl>
                                        <p:attrNameLst>
                                          <p:attrName>ppt_h</p:attrName>
                                        </p:attrNameLst>
                                      </p:cBhvr>
                                      <p:tavLst>
                                        <p:tav tm="0">
                                          <p:val>
                                            <p:fltVal val="0"/>
                                          </p:val>
                                        </p:tav>
                                        <p:tav tm="100000">
                                          <p:val>
                                            <p:strVal val="#ppt_h"/>
                                          </p:val>
                                        </p:tav>
                                      </p:tavLst>
                                    </p:anim>
                                    <p:anim calcmode="lin" valueType="num">
                                      <p:cBhvr>
                                        <p:cTn id="98" dur="500" fill="hold"/>
                                        <p:tgtEl>
                                          <p:spTgt spid="158"/>
                                        </p:tgtEl>
                                        <p:attrNameLst>
                                          <p:attrName>ppt_x</p:attrName>
                                        </p:attrNameLst>
                                      </p:cBhvr>
                                      <p:tavLst>
                                        <p:tav tm="0">
                                          <p:val>
                                            <p:fltVal val="0.5"/>
                                          </p:val>
                                        </p:tav>
                                        <p:tav tm="100000">
                                          <p:val>
                                            <p:strVal val="#ppt_x"/>
                                          </p:val>
                                        </p:tav>
                                      </p:tavLst>
                                    </p:anim>
                                    <p:anim calcmode="lin" valueType="num">
                                      <p:cBhvr>
                                        <p:cTn id="99" dur="500" fill="hold"/>
                                        <p:tgtEl>
                                          <p:spTgt spid="158"/>
                                        </p:tgtEl>
                                        <p:attrNameLst>
                                          <p:attrName>ppt_y</p:attrName>
                                        </p:attrNameLst>
                                      </p:cBhvr>
                                      <p:tavLst>
                                        <p:tav tm="0">
                                          <p:val>
                                            <p:fltVal val="0.5"/>
                                          </p:val>
                                        </p:tav>
                                        <p:tav tm="100000">
                                          <p:val>
                                            <p:strVal val="#ppt_y"/>
                                          </p:val>
                                        </p:tav>
                                      </p:tavLst>
                                    </p:anim>
                                  </p:childTnLst>
                                </p:cTn>
                              </p:par>
                              <p:par>
                                <p:cTn id="100" presetID="23" presetClass="entr" presetSubtype="528" fill="hold" nodeType="withEffect">
                                  <p:stCondLst>
                                    <p:cond delay="300"/>
                                  </p:stCondLst>
                                  <p:childTnLst>
                                    <p:set>
                                      <p:cBhvr>
                                        <p:cTn id="101" dur="1" fill="hold">
                                          <p:stCondLst>
                                            <p:cond delay="0"/>
                                          </p:stCondLst>
                                        </p:cTn>
                                        <p:tgtEl>
                                          <p:spTgt spid="161"/>
                                        </p:tgtEl>
                                        <p:attrNameLst>
                                          <p:attrName>style.visibility</p:attrName>
                                        </p:attrNameLst>
                                      </p:cBhvr>
                                      <p:to>
                                        <p:strVal val="visible"/>
                                      </p:to>
                                    </p:set>
                                    <p:anim calcmode="lin" valueType="num">
                                      <p:cBhvr>
                                        <p:cTn id="102" dur="500" fill="hold"/>
                                        <p:tgtEl>
                                          <p:spTgt spid="161"/>
                                        </p:tgtEl>
                                        <p:attrNameLst>
                                          <p:attrName>ppt_w</p:attrName>
                                        </p:attrNameLst>
                                      </p:cBhvr>
                                      <p:tavLst>
                                        <p:tav tm="0">
                                          <p:val>
                                            <p:fltVal val="0"/>
                                          </p:val>
                                        </p:tav>
                                        <p:tav tm="100000">
                                          <p:val>
                                            <p:strVal val="#ppt_w"/>
                                          </p:val>
                                        </p:tav>
                                      </p:tavLst>
                                    </p:anim>
                                    <p:anim calcmode="lin" valueType="num">
                                      <p:cBhvr>
                                        <p:cTn id="103" dur="500" fill="hold"/>
                                        <p:tgtEl>
                                          <p:spTgt spid="161"/>
                                        </p:tgtEl>
                                        <p:attrNameLst>
                                          <p:attrName>ppt_h</p:attrName>
                                        </p:attrNameLst>
                                      </p:cBhvr>
                                      <p:tavLst>
                                        <p:tav tm="0">
                                          <p:val>
                                            <p:fltVal val="0"/>
                                          </p:val>
                                        </p:tav>
                                        <p:tav tm="100000">
                                          <p:val>
                                            <p:strVal val="#ppt_h"/>
                                          </p:val>
                                        </p:tav>
                                      </p:tavLst>
                                    </p:anim>
                                    <p:anim calcmode="lin" valueType="num">
                                      <p:cBhvr>
                                        <p:cTn id="104" dur="500" fill="hold"/>
                                        <p:tgtEl>
                                          <p:spTgt spid="161"/>
                                        </p:tgtEl>
                                        <p:attrNameLst>
                                          <p:attrName>ppt_x</p:attrName>
                                        </p:attrNameLst>
                                      </p:cBhvr>
                                      <p:tavLst>
                                        <p:tav tm="0">
                                          <p:val>
                                            <p:fltVal val="0.5"/>
                                          </p:val>
                                        </p:tav>
                                        <p:tav tm="100000">
                                          <p:val>
                                            <p:strVal val="#ppt_x"/>
                                          </p:val>
                                        </p:tav>
                                      </p:tavLst>
                                    </p:anim>
                                    <p:anim calcmode="lin" valueType="num">
                                      <p:cBhvr>
                                        <p:cTn id="105" dur="500" fill="hold"/>
                                        <p:tgtEl>
                                          <p:spTgt spid="161"/>
                                        </p:tgtEl>
                                        <p:attrNameLst>
                                          <p:attrName>ppt_y</p:attrName>
                                        </p:attrNameLst>
                                      </p:cBhvr>
                                      <p:tavLst>
                                        <p:tav tm="0">
                                          <p:val>
                                            <p:fltVal val="0.5"/>
                                          </p:val>
                                        </p:tav>
                                        <p:tav tm="100000">
                                          <p:val>
                                            <p:strVal val="#ppt_y"/>
                                          </p:val>
                                        </p:tav>
                                      </p:tavLst>
                                    </p:anim>
                                  </p:childTnLst>
                                </p:cTn>
                              </p:par>
                              <p:par>
                                <p:cTn id="106" presetID="23" presetClass="entr" presetSubtype="528" fill="hold" nodeType="withEffect">
                                  <p:stCondLst>
                                    <p:cond delay="600"/>
                                  </p:stCondLst>
                                  <p:childTnLst>
                                    <p:set>
                                      <p:cBhvr>
                                        <p:cTn id="107" dur="1" fill="hold">
                                          <p:stCondLst>
                                            <p:cond delay="0"/>
                                          </p:stCondLst>
                                        </p:cTn>
                                        <p:tgtEl>
                                          <p:spTgt spid="164"/>
                                        </p:tgtEl>
                                        <p:attrNameLst>
                                          <p:attrName>style.visibility</p:attrName>
                                        </p:attrNameLst>
                                      </p:cBhvr>
                                      <p:to>
                                        <p:strVal val="visible"/>
                                      </p:to>
                                    </p:set>
                                    <p:anim calcmode="lin" valueType="num">
                                      <p:cBhvr>
                                        <p:cTn id="108" dur="500" fill="hold"/>
                                        <p:tgtEl>
                                          <p:spTgt spid="164"/>
                                        </p:tgtEl>
                                        <p:attrNameLst>
                                          <p:attrName>ppt_w</p:attrName>
                                        </p:attrNameLst>
                                      </p:cBhvr>
                                      <p:tavLst>
                                        <p:tav tm="0">
                                          <p:val>
                                            <p:fltVal val="0"/>
                                          </p:val>
                                        </p:tav>
                                        <p:tav tm="100000">
                                          <p:val>
                                            <p:strVal val="#ppt_w"/>
                                          </p:val>
                                        </p:tav>
                                      </p:tavLst>
                                    </p:anim>
                                    <p:anim calcmode="lin" valueType="num">
                                      <p:cBhvr>
                                        <p:cTn id="109" dur="500" fill="hold"/>
                                        <p:tgtEl>
                                          <p:spTgt spid="164"/>
                                        </p:tgtEl>
                                        <p:attrNameLst>
                                          <p:attrName>ppt_h</p:attrName>
                                        </p:attrNameLst>
                                      </p:cBhvr>
                                      <p:tavLst>
                                        <p:tav tm="0">
                                          <p:val>
                                            <p:fltVal val="0"/>
                                          </p:val>
                                        </p:tav>
                                        <p:tav tm="100000">
                                          <p:val>
                                            <p:strVal val="#ppt_h"/>
                                          </p:val>
                                        </p:tav>
                                      </p:tavLst>
                                    </p:anim>
                                    <p:anim calcmode="lin" valueType="num">
                                      <p:cBhvr>
                                        <p:cTn id="110" dur="500" fill="hold"/>
                                        <p:tgtEl>
                                          <p:spTgt spid="164"/>
                                        </p:tgtEl>
                                        <p:attrNameLst>
                                          <p:attrName>ppt_x</p:attrName>
                                        </p:attrNameLst>
                                      </p:cBhvr>
                                      <p:tavLst>
                                        <p:tav tm="0">
                                          <p:val>
                                            <p:fltVal val="0.5"/>
                                          </p:val>
                                        </p:tav>
                                        <p:tav tm="100000">
                                          <p:val>
                                            <p:strVal val="#ppt_x"/>
                                          </p:val>
                                        </p:tav>
                                      </p:tavLst>
                                    </p:anim>
                                    <p:anim calcmode="lin" valueType="num">
                                      <p:cBhvr>
                                        <p:cTn id="111" dur="500" fill="hold"/>
                                        <p:tgtEl>
                                          <p:spTgt spid="164"/>
                                        </p:tgtEl>
                                        <p:attrNameLst>
                                          <p:attrName>ppt_y</p:attrName>
                                        </p:attrNameLst>
                                      </p:cBhvr>
                                      <p:tavLst>
                                        <p:tav tm="0">
                                          <p:val>
                                            <p:fltVal val="0.5"/>
                                          </p:val>
                                        </p:tav>
                                        <p:tav tm="100000">
                                          <p:val>
                                            <p:strVal val="#ppt_y"/>
                                          </p:val>
                                        </p:tav>
                                      </p:tavLst>
                                    </p:anim>
                                  </p:childTnLst>
                                </p:cTn>
                              </p:par>
                              <p:par>
                                <p:cTn id="112" presetID="23" presetClass="entr" presetSubtype="528" fill="hold" nodeType="withEffect">
                                  <p:stCondLst>
                                    <p:cond delay="600"/>
                                  </p:stCondLst>
                                  <p:childTnLst>
                                    <p:set>
                                      <p:cBhvr>
                                        <p:cTn id="113" dur="1" fill="hold">
                                          <p:stCondLst>
                                            <p:cond delay="0"/>
                                          </p:stCondLst>
                                        </p:cTn>
                                        <p:tgtEl>
                                          <p:spTgt spid="167"/>
                                        </p:tgtEl>
                                        <p:attrNameLst>
                                          <p:attrName>style.visibility</p:attrName>
                                        </p:attrNameLst>
                                      </p:cBhvr>
                                      <p:to>
                                        <p:strVal val="visible"/>
                                      </p:to>
                                    </p:set>
                                    <p:anim calcmode="lin" valueType="num">
                                      <p:cBhvr>
                                        <p:cTn id="114" dur="500" fill="hold"/>
                                        <p:tgtEl>
                                          <p:spTgt spid="167"/>
                                        </p:tgtEl>
                                        <p:attrNameLst>
                                          <p:attrName>ppt_w</p:attrName>
                                        </p:attrNameLst>
                                      </p:cBhvr>
                                      <p:tavLst>
                                        <p:tav tm="0">
                                          <p:val>
                                            <p:fltVal val="0"/>
                                          </p:val>
                                        </p:tav>
                                        <p:tav tm="100000">
                                          <p:val>
                                            <p:strVal val="#ppt_w"/>
                                          </p:val>
                                        </p:tav>
                                      </p:tavLst>
                                    </p:anim>
                                    <p:anim calcmode="lin" valueType="num">
                                      <p:cBhvr>
                                        <p:cTn id="115" dur="500" fill="hold"/>
                                        <p:tgtEl>
                                          <p:spTgt spid="167"/>
                                        </p:tgtEl>
                                        <p:attrNameLst>
                                          <p:attrName>ppt_h</p:attrName>
                                        </p:attrNameLst>
                                      </p:cBhvr>
                                      <p:tavLst>
                                        <p:tav tm="0">
                                          <p:val>
                                            <p:fltVal val="0"/>
                                          </p:val>
                                        </p:tav>
                                        <p:tav tm="100000">
                                          <p:val>
                                            <p:strVal val="#ppt_h"/>
                                          </p:val>
                                        </p:tav>
                                      </p:tavLst>
                                    </p:anim>
                                    <p:anim calcmode="lin" valueType="num">
                                      <p:cBhvr>
                                        <p:cTn id="116" dur="500" fill="hold"/>
                                        <p:tgtEl>
                                          <p:spTgt spid="167"/>
                                        </p:tgtEl>
                                        <p:attrNameLst>
                                          <p:attrName>ppt_x</p:attrName>
                                        </p:attrNameLst>
                                      </p:cBhvr>
                                      <p:tavLst>
                                        <p:tav tm="0">
                                          <p:val>
                                            <p:fltVal val="0.5"/>
                                          </p:val>
                                        </p:tav>
                                        <p:tav tm="100000">
                                          <p:val>
                                            <p:strVal val="#ppt_x"/>
                                          </p:val>
                                        </p:tav>
                                      </p:tavLst>
                                    </p:anim>
                                    <p:anim calcmode="lin" valueType="num">
                                      <p:cBhvr>
                                        <p:cTn id="117" dur="500" fill="hold"/>
                                        <p:tgtEl>
                                          <p:spTgt spid="167"/>
                                        </p:tgtEl>
                                        <p:attrNameLst>
                                          <p:attrName>ppt_y</p:attrName>
                                        </p:attrNameLst>
                                      </p:cBhvr>
                                      <p:tavLst>
                                        <p:tav tm="0">
                                          <p:val>
                                            <p:fltVal val="0.5"/>
                                          </p:val>
                                        </p:tav>
                                        <p:tav tm="100000">
                                          <p:val>
                                            <p:strVal val="#ppt_y"/>
                                          </p:val>
                                        </p:tav>
                                      </p:tavLst>
                                    </p:anim>
                                  </p:childTnLst>
                                </p:cTn>
                              </p:par>
                              <p:par>
                                <p:cTn id="118" presetID="26" presetClass="emph" presetSubtype="0" repeatCount="3000" fill="hold" nodeType="withEffect">
                                  <p:stCondLst>
                                    <p:cond delay="600"/>
                                  </p:stCondLst>
                                  <p:childTnLst>
                                    <p:animEffect transition="out" filter="fade">
                                      <p:cBhvr>
                                        <p:cTn id="119" dur="500" tmFilter="0, 0; .2, .5; .8, .5; 1, 0"/>
                                        <p:tgtEl>
                                          <p:spTgt spid="131"/>
                                        </p:tgtEl>
                                      </p:cBhvr>
                                    </p:animEffect>
                                    <p:animScale>
                                      <p:cBhvr>
                                        <p:cTn id="120" dur="250" autoRev="1" fill="hold"/>
                                        <p:tgtEl>
                                          <p:spTgt spid="131"/>
                                        </p:tgtEl>
                                      </p:cBhvr>
                                      <p:by x="105000" y="105000"/>
                                    </p:animScale>
                                  </p:childTnLst>
                                </p:cTn>
                              </p:par>
                              <p:par>
                                <p:cTn id="121" presetID="26" presetClass="emph" presetSubtype="0" repeatCount="3000" fill="hold" nodeType="withEffect">
                                  <p:stCondLst>
                                    <p:cond delay="7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410"/>
                                  </p:stCondLst>
                                  <p:childTnLst>
                                    <p:animEffect transition="out" filter="fade">
                                      <p:cBhvr>
                                        <p:cTn id="125" dur="500" tmFilter="0, 0; .2, .5; .8, .5; 1, 0"/>
                                        <p:tgtEl>
                                          <p:spTgt spid="158"/>
                                        </p:tgtEl>
                                      </p:cBhvr>
                                    </p:animEffect>
                                    <p:animScale>
                                      <p:cBhvr>
                                        <p:cTn id="126" dur="250" autoRev="1" fill="hold"/>
                                        <p:tgtEl>
                                          <p:spTgt spid="158"/>
                                        </p:tgtEl>
                                      </p:cBhvr>
                                      <p:by x="105000" y="105000"/>
                                    </p:animScale>
                                  </p:childTnLst>
                                </p:cTn>
                              </p:par>
                              <p:par>
                                <p:cTn id="127" presetID="26" presetClass="emph" presetSubtype="0" repeatCount="3000" fill="hold" nodeType="withEffect">
                                  <p:stCondLst>
                                    <p:cond delay="810"/>
                                  </p:stCondLst>
                                  <p:childTnLst>
                                    <p:animEffect transition="out" filter="fade">
                                      <p:cBhvr>
                                        <p:cTn id="128" dur="500" tmFilter="0, 0; .2, .5; .8, .5; 1, 0"/>
                                        <p:tgtEl>
                                          <p:spTgt spid="161"/>
                                        </p:tgtEl>
                                      </p:cBhvr>
                                    </p:animEffect>
                                    <p:animScale>
                                      <p:cBhvr>
                                        <p:cTn id="129" dur="250" autoRev="1" fill="hold"/>
                                        <p:tgtEl>
                                          <p:spTgt spid="161"/>
                                        </p:tgtEl>
                                      </p:cBhvr>
                                      <p:by x="105000" y="105000"/>
                                    </p:animScale>
                                  </p:childTnLst>
                                </p:cTn>
                              </p:par>
                            </p:childTnLst>
                          </p:cTn>
                        </p:par>
                        <p:par>
                          <p:cTn id="130" fill="hold">
                            <p:stCondLst>
                              <p:cond delay="3000"/>
                            </p:stCondLst>
                            <p:childTnLst>
                              <p:par>
                                <p:cTn id="131" presetID="10" presetClass="entr" presetSubtype="0" fill="hold" grpId="0" nodeType="afterEffect">
                                  <p:stCondLst>
                                    <p:cond delay="0"/>
                                  </p:stCondLst>
                                  <p:childTnLst>
                                    <p:set>
                                      <p:cBhvr>
                                        <p:cTn id="132" dur="1" fill="hold">
                                          <p:stCondLst>
                                            <p:cond delay="0"/>
                                          </p:stCondLst>
                                        </p:cTn>
                                        <p:tgtEl>
                                          <p:spTgt spid="170"/>
                                        </p:tgtEl>
                                        <p:attrNameLst>
                                          <p:attrName>style.visibility</p:attrName>
                                        </p:attrNameLst>
                                      </p:cBhvr>
                                      <p:to>
                                        <p:strVal val="visible"/>
                                      </p:to>
                                    </p:set>
                                    <p:animEffect transition="in" filter="fade">
                                      <p:cBhvr>
                                        <p:cTn id="133"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22" grpId="0" animBg="1"/>
      <p:bldP spid="122" grpId="1" animBg="1"/>
      <p:bldP spid="122" grpId="2" animBg="1"/>
      <p:bldP spid="129" grpId="0"/>
      <p:bldP spid="130" grpId="0"/>
      <p:bldP spid="170" grpId="0"/>
      <p:bldP spid="1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448119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信用报告管理子系统</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12745" y="497902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65140" y="4979660"/>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7" name="椭圆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81658" y="4966325"/>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1190625" y="1358265"/>
            <a:ext cx="9590405" cy="3227705"/>
          </a:xfrm>
          <a:prstGeom prst="rect">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3" name="Oval 4"/>
          <p:cNvSpPr>
            <a:spLocks noChangeArrowheads="1"/>
          </p:cNvSpPr>
          <p:nvPr/>
        </p:nvSpPr>
        <p:spPr bwMode="auto">
          <a:xfrm>
            <a:off x="3042920" y="510443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4" name="Oval 12"/>
          <p:cNvSpPr>
            <a:spLocks noChangeArrowheads="1"/>
          </p:cNvSpPr>
          <p:nvPr/>
        </p:nvSpPr>
        <p:spPr bwMode="auto">
          <a:xfrm>
            <a:off x="5706745" y="5126663"/>
            <a:ext cx="957263"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sp>
        <p:nvSpPr>
          <p:cNvPr id="15" name="Oval 14"/>
          <p:cNvSpPr>
            <a:spLocks noChangeArrowheads="1"/>
          </p:cNvSpPr>
          <p:nvPr/>
        </p:nvSpPr>
        <p:spPr bwMode="auto">
          <a:xfrm>
            <a:off x="8322945" y="5104438"/>
            <a:ext cx="955675" cy="960437"/>
          </a:xfrm>
          <a:prstGeom prst="ellipse">
            <a:avLst/>
          </a:prstGeom>
          <a:solidFill>
            <a:srgbClr val="0070C0"/>
          </a:solidFill>
          <a:ln>
            <a:noFill/>
          </a:ln>
        </p:spPr>
        <p:txBody>
          <a:bodyPr anchor="ctr"/>
          <a:lstStyle/>
          <a:p>
            <a:pPr algn="ctr" defTabSz="913130">
              <a:buFontTx/>
              <a:buNone/>
            </a:pPr>
            <a:endParaRPr lang="en-US" altLang="zh-CN" sz="3200">
              <a:solidFill>
                <a:srgbClr val="F2F2F2"/>
              </a:solidFill>
              <a:latin typeface="Calibri" panose="020F0502020204030204" pitchFamily="34" charset="0"/>
            </a:endParaRPr>
          </a:p>
        </p:txBody>
      </p:sp>
      <p:grpSp>
        <p:nvGrpSpPr>
          <p:cNvPr id="17" name="Group 20"/>
          <p:cNvGrpSpPr/>
          <p:nvPr/>
        </p:nvGrpSpPr>
        <p:grpSpPr>
          <a:xfrm>
            <a:off x="3338249" y="5312438"/>
            <a:ext cx="535763" cy="539089"/>
            <a:chOff x="7971783" y="2080670"/>
            <a:chExt cx="401822" cy="404317"/>
          </a:xfrm>
          <a:solidFill>
            <a:schemeClr val="bg1"/>
          </a:solidFill>
        </p:grpSpPr>
        <p:sp>
          <p:nvSpPr>
            <p:cNvPr id="18"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19"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20" name="Group 23"/>
          <p:cNvGrpSpPr/>
          <p:nvPr/>
        </p:nvGrpSpPr>
        <p:grpSpPr>
          <a:xfrm>
            <a:off x="6017794" y="5370674"/>
            <a:ext cx="519123" cy="452567"/>
            <a:chOff x="7540014" y="4306907"/>
            <a:chExt cx="389342" cy="339426"/>
          </a:xfrm>
          <a:solidFill>
            <a:schemeClr val="bg1"/>
          </a:solidFill>
        </p:grpSpPr>
        <p:sp>
          <p:nvSpPr>
            <p:cNvPr id="21"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2"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3"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4"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5"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6"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7"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8" name="Rectangle 117"/>
            <p:cNvSpPr>
              <a:spLocks noChangeArrowheads="1"/>
            </p:cNvSpPr>
            <p:nvPr/>
          </p:nvSpPr>
          <p:spPr bwMode="auto">
            <a:xfrm>
              <a:off x="7589930" y="4421713"/>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29" name="Rectangle 118"/>
            <p:cNvSpPr>
              <a:spLocks noChangeArrowheads="1"/>
            </p:cNvSpPr>
            <p:nvPr/>
          </p:nvSpPr>
          <p:spPr bwMode="auto">
            <a:xfrm>
              <a:off x="7589930" y="4461645"/>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0" name="Rectangle 119"/>
            <p:cNvSpPr>
              <a:spLocks noChangeArrowheads="1"/>
            </p:cNvSpPr>
            <p:nvPr/>
          </p:nvSpPr>
          <p:spPr bwMode="auto">
            <a:xfrm>
              <a:off x="7589930" y="4506569"/>
              <a:ext cx="109814" cy="14975"/>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31" name="Rectangle 120"/>
            <p:cNvSpPr>
              <a:spLocks noChangeArrowheads="1"/>
            </p:cNvSpPr>
            <p:nvPr/>
          </p:nvSpPr>
          <p:spPr bwMode="auto">
            <a:xfrm>
              <a:off x="7589930" y="4548998"/>
              <a:ext cx="109814" cy="17471"/>
            </a:xfrm>
            <a:prstGeom prst="rect">
              <a:avLst/>
            </a:pr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grpSp>
        <p:nvGrpSpPr>
          <p:cNvPr id="51" name="Group 54"/>
          <p:cNvGrpSpPr/>
          <p:nvPr/>
        </p:nvGrpSpPr>
        <p:grpSpPr>
          <a:xfrm>
            <a:off x="8677906" y="5373006"/>
            <a:ext cx="399325" cy="519123"/>
            <a:chOff x="6421904" y="4798576"/>
            <a:chExt cx="299494" cy="389342"/>
          </a:xfrm>
          <a:solidFill>
            <a:schemeClr val="bg1"/>
          </a:solidFill>
        </p:grpSpPr>
        <p:sp>
          <p:nvSpPr>
            <p:cNvPr id="52"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sp>
          <p:nvSpPr>
            <p:cNvPr id="53"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p:spPr>
          <p:txBody>
            <a:bodyPr/>
            <a:lstStyle/>
            <a:p>
              <a:pPr defTabSz="914400" fontAlgn="auto">
                <a:spcBef>
                  <a:spcPts val="0"/>
                </a:spcBef>
                <a:spcAft>
                  <a:spcPts val="0"/>
                </a:spcAft>
                <a:buFontTx/>
                <a:buNone/>
                <a:defRPr/>
              </a:pPr>
              <a:endParaRPr lang="en-US" sz="1865">
                <a:solidFill>
                  <a:schemeClr val="bg1">
                    <a:lumMod val="95000"/>
                  </a:schemeClr>
                </a:solidFill>
                <a:latin typeface="+mn-lt"/>
                <a:ea typeface="+mn-ea"/>
              </a:endParaRPr>
            </a:p>
          </p:txBody>
        </p:sp>
      </p:grpSp>
      <p:sp>
        <p:nvSpPr>
          <p:cNvPr id="54" name="矩形 53"/>
          <p:cNvSpPr/>
          <p:nvPr/>
        </p:nvSpPr>
        <p:spPr>
          <a:xfrm>
            <a:off x="3903980" y="1453515"/>
            <a:ext cx="2756535" cy="428625"/>
          </a:xfrm>
          <a:prstGeom prst="rect">
            <a:avLst/>
          </a:prstGeom>
        </p:spPr>
        <p:txBody>
          <a:bodyPr wrap="square" lIns="91431" tIns="45716" rIns="91431" bIns="45716">
            <a:spAutoFit/>
          </a:bodyPr>
          <a:lstStyle/>
          <a:p>
            <a:pPr algn="r" defTabSz="914400" fontAlgn="auto">
              <a:spcBef>
                <a:spcPts val="0"/>
              </a:spcBef>
              <a:spcAft>
                <a:spcPts val="0"/>
              </a:spcAft>
              <a:buFontTx/>
              <a:buNone/>
              <a:defRPr/>
            </a:pPr>
            <a:r>
              <a:rPr lang="zh-CN" altLang="en-US" sz="2200" b="1" dirty="0">
                <a:solidFill>
                  <a:schemeClr val="bg1">
                    <a:lumMod val="95000"/>
                  </a:schemeClr>
                </a:solidFill>
                <a:latin typeface="微软雅黑" panose="020B0503020204020204" pitchFamily="34" charset="-122"/>
                <a:ea typeface="微软雅黑" panose="020B0503020204020204" pitchFamily="34" charset="-122"/>
              </a:rPr>
              <a:t>信用报告管理子系统</a:t>
            </a:r>
            <a:endParaRPr lang="zh-CN" altLang="en-US" sz="2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矩形 47"/>
          <p:cNvSpPr>
            <a:spLocks noChangeArrowheads="1"/>
          </p:cNvSpPr>
          <p:nvPr/>
        </p:nvSpPr>
        <p:spPr bwMode="auto">
          <a:xfrm>
            <a:off x="1548765" y="1959610"/>
            <a:ext cx="9217025" cy="2157095"/>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通过后台的信用报告管理模块，可以对信用报告的样式进行管理，可以任意添加信用报告具体内容的信用目录，即可以通过新增、撤回等操作管理信用报告涉及的各个资源目录。</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对于其他信用应用系统发送过来的信用报告请求迸行批复，生成PDF版本的信用报告，并发送给申请人。提供信用报告目录管理、生成信用报告、批复信用报告、查看信息报告、下载信用报告等功能。</a:t>
            </a: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endParaRPr lang="zh-CN" altLang="en-US" sz="1400" dirty="0">
              <a:solidFill>
                <a:schemeClr val="bg1">
                  <a:lumMod val="95000"/>
                </a:schemeClr>
              </a:solidFill>
              <a:sym typeface="微软雅黑" panose="020B0503020204020204" pitchFamily="34" charset="-122"/>
            </a:endParaRPr>
          </a:p>
          <a:p>
            <a:pPr algn="l" defTabSz="914400" fontAlgn="auto">
              <a:lnSpc>
                <a:spcPct val="120000"/>
              </a:lnSpc>
              <a:spcBef>
                <a:spcPct val="0"/>
              </a:spcBef>
              <a:spcAft>
                <a:spcPts val="0"/>
              </a:spcAft>
              <a:buFont typeface="Arial" panose="020B0604020202020204" pitchFamily="34" charset="0"/>
              <a:buNone/>
              <a:defRPr/>
            </a:pPr>
            <a:r>
              <a:rPr lang="zh-CN" altLang="en-US" sz="1400" dirty="0">
                <a:solidFill>
                  <a:schemeClr val="bg1">
                    <a:lumMod val="95000"/>
                  </a:schemeClr>
                </a:solidFill>
                <a:sym typeface="微软雅黑" panose="020B0503020204020204" pitchFamily="34" charset="-122"/>
              </a:rPr>
              <a:t>对于正在异议处理过程的信用信息，在信用报告生成后要特别注明。同时，可以根据异议处理结果，自动调整信用报告及信用网上的信用公示结果。</a:t>
            </a:r>
            <a:endParaRPr lang="zh-CN" altLang="en-US" sz="1400" dirty="0">
              <a:solidFill>
                <a:schemeClr val="bg1">
                  <a:lumMod val="95000"/>
                </a:schemeClr>
              </a:solidFill>
              <a:sym typeface="微软雅黑" panose="020B0503020204020204" pitchFamily="34" charset="-122"/>
            </a:endParaRPr>
          </a:p>
        </p:txBody>
      </p:sp>
      <p:sp>
        <p:nvSpPr>
          <p:cNvPr id="56" name="矩形 55"/>
          <p:cNvSpPr/>
          <p:nvPr/>
        </p:nvSpPr>
        <p:spPr>
          <a:xfrm>
            <a:off x="2607310" y="6179185"/>
            <a:ext cx="1971040"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信用授权</a:t>
            </a:r>
            <a:endParaRPr lang="zh-CN" altLang="en-US" sz="2200" b="1">
              <a:latin typeface="微软雅黑" panose="020B0503020204020204" pitchFamily="34" charset="-122"/>
              <a:ea typeface="微软雅黑" panose="020B0503020204020204" pitchFamily="34" charset="-122"/>
            </a:endParaRPr>
          </a:p>
        </p:txBody>
      </p:sp>
      <p:sp>
        <p:nvSpPr>
          <p:cNvPr id="58" name="矩形 57"/>
          <p:cNvSpPr/>
          <p:nvPr/>
        </p:nvSpPr>
        <p:spPr>
          <a:xfrm>
            <a:off x="5247640" y="6179185"/>
            <a:ext cx="1968500" cy="428625"/>
          </a:xfrm>
          <a:prstGeom prst="rect">
            <a:avLst/>
          </a:prstGeom>
        </p:spPr>
        <p:txBody>
          <a:bodyPr wrap="square" lIns="91431" tIns="45716" rIns="91431" bIns="45716">
            <a:spAutoFit/>
          </a:bodyPr>
          <a:lstStyle/>
          <a:p>
            <a:pPr algn="ctr" defTabSz="913130">
              <a:buFontTx/>
              <a:buNone/>
            </a:pPr>
            <a:r>
              <a:rPr lang="zh-CN" altLang="en-US" sz="2200" b="1" dirty="0">
                <a:latin typeface="微软雅黑" panose="020B0503020204020204" pitchFamily="34" charset="-122"/>
                <a:ea typeface="微软雅黑" panose="020B0503020204020204" pitchFamily="34" charset="-122"/>
              </a:rPr>
              <a:t>信用归集</a:t>
            </a:r>
            <a:endParaRPr lang="zh-CN" altLang="en-US" sz="2200" b="1" dirty="0">
              <a:latin typeface="微软雅黑" panose="020B0503020204020204" pitchFamily="34" charset="-122"/>
              <a:ea typeface="微软雅黑" panose="020B0503020204020204" pitchFamily="34" charset="-122"/>
            </a:endParaRPr>
          </a:p>
        </p:txBody>
      </p:sp>
      <p:sp>
        <p:nvSpPr>
          <p:cNvPr id="62" name="矩形 61"/>
          <p:cNvSpPr/>
          <p:nvPr/>
        </p:nvSpPr>
        <p:spPr>
          <a:xfrm>
            <a:off x="7814310" y="6179185"/>
            <a:ext cx="2096135" cy="428625"/>
          </a:xfrm>
          <a:prstGeom prst="rect">
            <a:avLst/>
          </a:prstGeom>
        </p:spPr>
        <p:txBody>
          <a:bodyPr wrap="square" lIns="91431" tIns="45716" rIns="91431" bIns="45716">
            <a:spAutoFit/>
          </a:bodyPr>
          <a:lstStyle/>
          <a:p>
            <a:pPr algn="ctr" defTabSz="913130">
              <a:buFontTx/>
              <a:buNone/>
            </a:pPr>
            <a:r>
              <a:rPr lang="zh-CN" altLang="en-US" sz="2200" b="1">
                <a:latin typeface="微软雅黑" panose="020B0503020204020204" pitchFamily="34" charset="-122"/>
                <a:ea typeface="微软雅黑" panose="020B0503020204020204" pitchFamily="34" charset="-122"/>
              </a:rPr>
              <a:t>信用打印</a:t>
            </a:r>
            <a:endParaRPr lang="zh-CN" altLang="en-US" sz="2200" b="1">
              <a:latin typeface="微软雅黑" panose="020B0503020204020204" pitchFamily="34" charset="-122"/>
              <a:ea typeface="微软雅黑" panose="020B0503020204020204" pitchFamily="34" charset="-122"/>
            </a:endParaRPr>
          </a:p>
        </p:txBody>
      </p:sp>
      <p:grpSp>
        <p:nvGrpSpPr>
          <p:cNvPr id="64" name="矩形 33"/>
          <p:cNvGrpSpPr/>
          <p:nvPr/>
        </p:nvGrpSpPr>
        <p:grpSpPr bwMode="auto">
          <a:xfrm>
            <a:off x="1190625" y="4577070"/>
            <a:ext cx="9932988" cy="371475"/>
            <a:chOff x="634" y="937"/>
            <a:chExt cx="6470" cy="234"/>
          </a:xfrm>
        </p:grpSpPr>
        <p:pic>
          <p:nvPicPr>
            <p:cNvPr id="65"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grpSp>
        <p:nvGrpSpPr>
          <p:cNvPr id="67" name="矩形 33"/>
          <p:cNvGrpSpPr/>
          <p:nvPr/>
        </p:nvGrpSpPr>
        <p:grpSpPr bwMode="auto">
          <a:xfrm>
            <a:off x="1191260" y="1200457"/>
            <a:ext cx="9932988" cy="371475"/>
            <a:chOff x="634" y="937"/>
            <a:chExt cx="6470" cy="234"/>
          </a:xfrm>
        </p:grpSpPr>
        <p:pic>
          <p:nvPicPr>
            <p:cNvPr id="68" name="矩形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 y="937"/>
              <a:ext cx="6470" cy="234"/>
            </a:xfrm>
            <a:prstGeom prst="rect">
              <a:avLst/>
            </a:prstGeom>
            <a:noFill/>
            <a:extLst>
              <a:ext uri="{909E8E84-426E-40DD-AFC4-6F175D3DCCD1}">
                <a14:hiddenFill xmlns:a14="http://schemas.microsoft.com/office/drawing/2010/main">
                  <a:solidFill>
                    <a:srgbClr val="FFFFFF"/>
                  </a:solidFill>
                </a14:hiddenFill>
              </a:ext>
            </a:extLst>
          </p:spPr>
        </p:pic>
        <p:sp>
          <p:nvSpPr>
            <p:cNvPr id="69" name="Text Box 55"/>
            <p:cNvSpPr txBox="1">
              <a:spLocks noChangeArrowheads="1"/>
            </p:cNvSpPr>
            <p:nvPr/>
          </p:nvSpPr>
          <p:spPr bwMode="auto">
            <a:xfrm rot="16200000">
              <a:off x="3769" y="-2163"/>
              <a:ext cx="102" cy="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en-US" sz="800" b="1"/>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right)">
                                      <p:cBhvr>
                                        <p:cTn id="24" dur="500"/>
                                        <p:tgtEl>
                                          <p:spTgt spid="55"/>
                                        </p:tgtEl>
                                      </p:cBhvr>
                                    </p:animEffect>
                                  </p:childTnLst>
                                </p:cTn>
                              </p:par>
                            </p:childTnLst>
                          </p:cTn>
                        </p:par>
                        <p:par>
                          <p:cTn id="25" fill="hold">
                            <p:stCondLst>
                              <p:cond delay="2500"/>
                            </p:stCondLst>
                            <p:childTnLst>
                              <p:par>
                                <p:cTn id="26" presetID="17" presetClass="entr" presetSubtype="1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par>
                          <p:cTn id="48" fill="hold">
                            <p:stCondLst>
                              <p:cond delay="4500"/>
                            </p:stCondLst>
                            <p:childTnLst>
                              <p:par>
                                <p:cTn id="49" presetID="21" presetClass="entr" presetSubtype="1"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heel(1)">
                                      <p:cBhvr>
                                        <p:cTn id="51" dur="400"/>
                                        <p:tgtEl>
                                          <p:spTgt spid="13"/>
                                        </p:tgtEl>
                                      </p:cBhvr>
                                    </p:animEffect>
                                  </p:childTnLst>
                                </p:cTn>
                              </p:par>
                            </p:childTnLst>
                          </p:cTn>
                        </p:par>
                        <p:par>
                          <p:cTn id="52" fill="hold">
                            <p:stCondLst>
                              <p:cond delay="5000"/>
                            </p:stCondLst>
                            <p:childTnLst>
                              <p:par>
                                <p:cTn id="53" presetID="21" presetClass="entr" presetSubtype="1"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heel(1)">
                                      <p:cBhvr>
                                        <p:cTn id="55" dur="400"/>
                                        <p:tgtEl>
                                          <p:spTgt spid="14"/>
                                        </p:tgtEl>
                                      </p:cBhvr>
                                    </p:animEffect>
                                  </p:childTnLst>
                                </p:cTn>
                              </p:par>
                            </p:childTnLst>
                          </p:cTn>
                        </p:par>
                        <p:par>
                          <p:cTn id="56" fill="hold">
                            <p:stCondLst>
                              <p:cond delay="5500"/>
                            </p:stCondLst>
                            <p:childTnLst>
                              <p:par>
                                <p:cTn id="57" presetID="21" presetClass="entr" presetSubtype="1"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heel(1)">
                                      <p:cBhvr>
                                        <p:cTn id="59" dur="400"/>
                                        <p:tgtEl>
                                          <p:spTgt spid="15"/>
                                        </p:tgtEl>
                                      </p:cBhvr>
                                    </p:animEffect>
                                  </p:childTnLst>
                                </p:cTn>
                              </p:par>
                            </p:childTnLst>
                          </p:cTn>
                        </p:par>
                        <p:par>
                          <p:cTn id="60" fill="hold">
                            <p:stCondLst>
                              <p:cond delay="6000"/>
                            </p:stCondLst>
                            <p:childTnLst>
                              <p:par>
                                <p:cTn id="61" presetID="16" presetClass="entr" presetSubtype="21"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barn(inVertical)">
                                      <p:cBhvr>
                                        <p:cTn id="63" dur="250"/>
                                        <p:tgtEl>
                                          <p:spTgt spid="17"/>
                                        </p:tgtEl>
                                      </p:cBhvr>
                                    </p:animEffect>
                                  </p:childTnLst>
                                </p:cTn>
                              </p:par>
                            </p:childTnLst>
                          </p:cTn>
                        </p:par>
                        <p:par>
                          <p:cTn id="64" fill="hold">
                            <p:stCondLst>
                              <p:cond delay="6500"/>
                            </p:stCondLst>
                            <p:childTnLst>
                              <p:par>
                                <p:cTn id="65" presetID="16" presetClass="entr" presetSubtype="2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arn(inVertical)">
                                      <p:cBhvr>
                                        <p:cTn id="67" dur="250"/>
                                        <p:tgtEl>
                                          <p:spTgt spid="20"/>
                                        </p:tgtEl>
                                      </p:cBhvr>
                                    </p:animEffect>
                                  </p:childTnLst>
                                </p:cTn>
                              </p:par>
                            </p:childTnLst>
                          </p:cTn>
                        </p:par>
                        <p:par>
                          <p:cTn id="68" fill="hold">
                            <p:stCondLst>
                              <p:cond delay="7000"/>
                            </p:stCondLst>
                            <p:childTnLst>
                              <p:par>
                                <p:cTn id="69" presetID="16" presetClass="entr" presetSubtype="21"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barn(inVertical)">
                                      <p:cBhvr>
                                        <p:cTn id="71" dur="250"/>
                                        <p:tgtEl>
                                          <p:spTgt spid="51"/>
                                        </p:tgtEl>
                                      </p:cBhvr>
                                    </p:animEffect>
                                  </p:childTnLst>
                                </p:cTn>
                              </p:par>
                            </p:childTnLst>
                          </p:cTn>
                        </p:par>
                        <p:par>
                          <p:cTn id="72" fill="hold">
                            <p:stCondLst>
                              <p:cond delay="7500"/>
                            </p:stCondLst>
                            <p:childTnLst>
                              <p:par>
                                <p:cTn id="73" presetID="2" presetClass="entr" presetSubtype="4"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500" fill="hold"/>
                                        <p:tgtEl>
                                          <p:spTgt spid="56"/>
                                        </p:tgtEl>
                                        <p:attrNameLst>
                                          <p:attrName>ppt_x</p:attrName>
                                        </p:attrNameLst>
                                      </p:cBhvr>
                                      <p:tavLst>
                                        <p:tav tm="0">
                                          <p:val>
                                            <p:strVal val="#ppt_x"/>
                                          </p:val>
                                        </p:tav>
                                        <p:tav tm="100000">
                                          <p:val>
                                            <p:strVal val="#ppt_x"/>
                                          </p:val>
                                        </p:tav>
                                      </p:tavLst>
                                    </p:anim>
                                    <p:anim calcmode="lin" valueType="num">
                                      <p:cBhvr additive="base">
                                        <p:cTn id="76" dur="500" fill="hold"/>
                                        <p:tgtEl>
                                          <p:spTgt spid="56"/>
                                        </p:tgtEl>
                                        <p:attrNameLst>
                                          <p:attrName>ppt_y</p:attrName>
                                        </p:attrNameLst>
                                      </p:cBhvr>
                                      <p:tavLst>
                                        <p:tav tm="0">
                                          <p:val>
                                            <p:strVal val="1+#ppt_h/2"/>
                                          </p:val>
                                        </p:tav>
                                        <p:tav tm="100000">
                                          <p:val>
                                            <p:strVal val="#ppt_y"/>
                                          </p:val>
                                        </p:tav>
                                      </p:tavLst>
                                    </p:anim>
                                  </p:childTnLst>
                                </p:cTn>
                              </p:par>
                            </p:childTnLst>
                          </p:cTn>
                        </p:par>
                        <p:par>
                          <p:cTn id="77" fill="hold">
                            <p:stCondLst>
                              <p:cond delay="8000"/>
                            </p:stCondLst>
                            <p:childTnLst>
                              <p:par>
                                <p:cTn id="78" presetID="2" presetClass="entr" presetSubtype="4"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 calcmode="lin" valueType="num">
                                      <p:cBhvr additive="base">
                                        <p:cTn id="80" dur="500" fill="hold"/>
                                        <p:tgtEl>
                                          <p:spTgt spid="58"/>
                                        </p:tgtEl>
                                        <p:attrNameLst>
                                          <p:attrName>ppt_x</p:attrName>
                                        </p:attrNameLst>
                                      </p:cBhvr>
                                      <p:tavLst>
                                        <p:tav tm="0">
                                          <p:val>
                                            <p:strVal val="#ppt_x"/>
                                          </p:val>
                                        </p:tav>
                                        <p:tav tm="100000">
                                          <p:val>
                                            <p:strVal val="#ppt_x"/>
                                          </p:val>
                                        </p:tav>
                                      </p:tavLst>
                                    </p:anim>
                                    <p:anim calcmode="lin" valueType="num">
                                      <p:cBhvr additive="base">
                                        <p:cTn id="81" dur="500" fill="hold"/>
                                        <p:tgtEl>
                                          <p:spTgt spid="58"/>
                                        </p:tgtEl>
                                        <p:attrNameLst>
                                          <p:attrName>ppt_y</p:attrName>
                                        </p:attrNameLst>
                                      </p:cBhvr>
                                      <p:tavLst>
                                        <p:tav tm="0">
                                          <p:val>
                                            <p:strVal val="1+#ppt_h/2"/>
                                          </p:val>
                                        </p:tav>
                                        <p:tav tm="100000">
                                          <p:val>
                                            <p:strVal val="#ppt_y"/>
                                          </p:val>
                                        </p:tav>
                                      </p:tavLst>
                                    </p:anim>
                                  </p:childTnLst>
                                </p:cTn>
                              </p:par>
                            </p:childTnLst>
                          </p:cTn>
                        </p:par>
                        <p:par>
                          <p:cTn id="82" fill="hold">
                            <p:stCondLst>
                              <p:cond delay="8500"/>
                            </p:stCondLst>
                            <p:childTnLst>
                              <p:par>
                                <p:cTn id="83" presetID="2" presetClass="entr" presetSubtype="4" fill="hold" grpId="0" nodeType="afterEffect">
                                  <p:stCondLst>
                                    <p:cond delay="0"/>
                                  </p:stCondLst>
                                  <p:childTnLst>
                                    <p:set>
                                      <p:cBhvr>
                                        <p:cTn id="84" dur="1" fill="hold">
                                          <p:stCondLst>
                                            <p:cond delay="0"/>
                                          </p:stCondLst>
                                        </p:cTn>
                                        <p:tgtEl>
                                          <p:spTgt spid="62"/>
                                        </p:tgtEl>
                                        <p:attrNameLst>
                                          <p:attrName>style.visibility</p:attrName>
                                        </p:attrNameLst>
                                      </p:cBhvr>
                                      <p:to>
                                        <p:strVal val="visible"/>
                                      </p:to>
                                    </p:set>
                                    <p:anim calcmode="lin" valueType="num">
                                      <p:cBhvr additive="base">
                                        <p:cTn id="85" dur="500" fill="hold"/>
                                        <p:tgtEl>
                                          <p:spTgt spid="62"/>
                                        </p:tgtEl>
                                        <p:attrNameLst>
                                          <p:attrName>ppt_x</p:attrName>
                                        </p:attrNameLst>
                                      </p:cBhvr>
                                      <p:tavLst>
                                        <p:tav tm="0">
                                          <p:val>
                                            <p:strVal val="#ppt_x"/>
                                          </p:val>
                                        </p:tav>
                                        <p:tav tm="100000">
                                          <p:val>
                                            <p:strVal val="#ppt_x"/>
                                          </p:val>
                                        </p:tav>
                                      </p:tavLst>
                                    </p:anim>
                                    <p:anim calcmode="lin" valueType="num">
                                      <p:cBhvr additive="base">
                                        <p:cTn id="8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ldLvl="0" animBg="1"/>
      <p:bldP spid="13" grpId="0" bldLvl="0" animBg="1"/>
      <p:bldP spid="14" grpId="0" bldLvl="0" animBg="1"/>
      <p:bldP spid="15" grpId="0" bldLvl="0" animBg="1"/>
      <p:bldP spid="54" grpId="0"/>
      <p:bldP spid="55" grpId="0"/>
      <p:bldP spid="56" grpId="0"/>
      <p:bldP spid="58" grpId="0"/>
      <p:bldP spid="62"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614" y="271088"/>
            <a:ext cx="180020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主要业务</a:t>
            </a:r>
            <a:r>
              <a:rPr lang="en-US" altLang="zh-CN"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1</a:t>
            </a:r>
            <a:endParaRPr lang="en-US" altLang="zh-CN"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11305" y="1370992"/>
            <a:ext cx="1657275" cy="1571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2692456" y="1370992"/>
            <a:ext cx="1657275" cy="157187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919535" y="3061025"/>
            <a:ext cx="3393438" cy="1557659"/>
          </a:xfrm>
          <a:prstGeom prst="rect">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flipV="1">
            <a:off x="4473607" y="3053916"/>
            <a:ext cx="1657275" cy="1571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flipV="1">
            <a:off x="6219650" y="3061026"/>
            <a:ext cx="1657275" cy="157187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flipV="1">
            <a:off x="4473607" y="1370991"/>
            <a:ext cx="3393438" cy="1557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矩形 39"/>
          <p:cNvSpPr/>
          <p:nvPr/>
        </p:nvSpPr>
        <p:spPr>
          <a:xfrm flipV="1">
            <a:off x="7990922" y="1370991"/>
            <a:ext cx="3393438" cy="1557659"/>
          </a:xfrm>
          <a:prstGeom prst="rect">
            <a:avLst/>
          </a:pr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矩形 40"/>
          <p:cNvSpPr/>
          <p:nvPr/>
        </p:nvSpPr>
        <p:spPr>
          <a:xfrm flipV="1">
            <a:off x="8001625" y="3061025"/>
            <a:ext cx="3393438" cy="1557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2" name="Freeform 14"/>
          <p:cNvSpPr>
            <a:spLocks noChangeArrowheads="1"/>
          </p:cNvSpPr>
          <p:nvPr/>
        </p:nvSpPr>
        <p:spPr bwMode="auto">
          <a:xfrm>
            <a:off x="3081208" y="1709888"/>
            <a:ext cx="879772" cy="879864"/>
          </a:xfrm>
          <a:custGeom>
            <a:avLst/>
            <a:gdLst>
              <a:gd name="T0" fmla="*/ 241339 w 418"/>
              <a:gd name="T1" fmla="*/ 0 h 417"/>
              <a:gd name="T2" fmla="*/ 241339 w 418"/>
              <a:gd name="T3" fmla="*/ 0 h 417"/>
              <a:gd name="T4" fmla="*/ 0 w 418"/>
              <a:gd name="T5" fmla="*/ 241918 h 417"/>
              <a:gd name="T6" fmla="*/ 241339 w 418"/>
              <a:gd name="T7" fmla="*/ 493323 h 417"/>
              <a:gd name="T8" fmla="*/ 493325 w 418"/>
              <a:gd name="T9" fmla="*/ 241918 h 417"/>
              <a:gd name="T10" fmla="*/ 241339 w 418"/>
              <a:gd name="T11" fmla="*/ 0 h 417"/>
              <a:gd name="T12" fmla="*/ 272098 w 418"/>
              <a:gd name="T13" fmla="*/ 272751 h 417"/>
              <a:gd name="T14" fmla="*/ 272098 w 418"/>
              <a:gd name="T15" fmla="*/ 272751 h 417"/>
              <a:gd name="T16" fmla="*/ 272098 w 418"/>
              <a:gd name="T17" fmla="*/ 388966 h 417"/>
              <a:gd name="T18" fmla="*/ 209397 w 418"/>
              <a:gd name="T19" fmla="*/ 388966 h 417"/>
              <a:gd name="T20" fmla="*/ 209397 w 418"/>
              <a:gd name="T21" fmla="*/ 272751 h 417"/>
              <a:gd name="T22" fmla="*/ 93460 w 418"/>
              <a:gd name="T23" fmla="*/ 272751 h 417"/>
              <a:gd name="T24" fmla="*/ 93460 w 418"/>
              <a:gd name="T25" fmla="*/ 209900 h 417"/>
              <a:gd name="T26" fmla="*/ 209397 w 418"/>
              <a:gd name="T27" fmla="*/ 209900 h 417"/>
              <a:gd name="T28" fmla="*/ 209397 w 418"/>
              <a:gd name="T29" fmla="*/ 93684 h 417"/>
              <a:gd name="T30" fmla="*/ 272098 w 418"/>
              <a:gd name="T31" fmla="*/ 93684 h 417"/>
              <a:gd name="T32" fmla="*/ 272098 w 418"/>
              <a:gd name="T33" fmla="*/ 209900 h 417"/>
              <a:gd name="T34" fmla="*/ 386852 w 418"/>
              <a:gd name="T35" fmla="*/ 209900 h 417"/>
              <a:gd name="T36" fmla="*/ 386852 w 418"/>
              <a:gd name="T37" fmla="*/ 272751 h 417"/>
              <a:gd name="T38" fmla="*/ 272098 w 418"/>
              <a:gd name="T39" fmla="*/ 272751 h 4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18" h="417">
                <a:moveTo>
                  <a:pt x="204" y="0"/>
                </a:moveTo>
                <a:lnTo>
                  <a:pt x="204" y="0"/>
                </a:lnTo>
                <a:cubicBezTo>
                  <a:pt x="88" y="0"/>
                  <a:pt x="0" y="88"/>
                  <a:pt x="0" y="204"/>
                </a:cubicBezTo>
                <a:cubicBezTo>
                  <a:pt x="0" y="319"/>
                  <a:pt x="88" y="416"/>
                  <a:pt x="204" y="416"/>
                </a:cubicBezTo>
                <a:cubicBezTo>
                  <a:pt x="319" y="416"/>
                  <a:pt x="417" y="319"/>
                  <a:pt x="417" y="204"/>
                </a:cubicBezTo>
                <a:cubicBezTo>
                  <a:pt x="417" y="88"/>
                  <a:pt x="319" y="0"/>
                  <a:pt x="204" y="0"/>
                </a:cubicBezTo>
                <a:close/>
                <a:moveTo>
                  <a:pt x="230" y="230"/>
                </a:moveTo>
                <a:lnTo>
                  <a:pt x="230" y="230"/>
                </a:lnTo>
                <a:cubicBezTo>
                  <a:pt x="230" y="328"/>
                  <a:pt x="230" y="328"/>
                  <a:pt x="230" y="328"/>
                </a:cubicBezTo>
                <a:cubicBezTo>
                  <a:pt x="177" y="328"/>
                  <a:pt x="177" y="328"/>
                  <a:pt x="177" y="328"/>
                </a:cubicBezTo>
                <a:cubicBezTo>
                  <a:pt x="177" y="230"/>
                  <a:pt x="177" y="230"/>
                  <a:pt x="177" y="230"/>
                </a:cubicBezTo>
                <a:cubicBezTo>
                  <a:pt x="79" y="230"/>
                  <a:pt x="79" y="230"/>
                  <a:pt x="79" y="230"/>
                </a:cubicBezTo>
                <a:cubicBezTo>
                  <a:pt x="79" y="177"/>
                  <a:pt x="79" y="177"/>
                  <a:pt x="79" y="177"/>
                </a:cubicBezTo>
                <a:cubicBezTo>
                  <a:pt x="177" y="177"/>
                  <a:pt x="177" y="177"/>
                  <a:pt x="177" y="177"/>
                </a:cubicBezTo>
                <a:cubicBezTo>
                  <a:pt x="177" y="79"/>
                  <a:pt x="177" y="79"/>
                  <a:pt x="177" y="79"/>
                </a:cubicBezTo>
                <a:cubicBezTo>
                  <a:pt x="230" y="79"/>
                  <a:pt x="230" y="79"/>
                  <a:pt x="230" y="79"/>
                </a:cubicBezTo>
                <a:cubicBezTo>
                  <a:pt x="230" y="177"/>
                  <a:pt x="230" y="177"/>
                  <a:pt x="230" y="177"/>
                </a:cubicBezTo>
                <a:cubicBezTo>
                  <a:pt x="327" y="177"/>
                  <a:pt x="327" y="177"/>
                  <a:pt x="327" y="177"/>
                </a:cubicBezTo>
                <a:cubicBezTo>
                  <a:pt x="327" y="230"/>
                  <a:pt x="327" y="230"/>
                  <a:pt x="327" y="230"/>
                </a:cubicBezTo>
                <a:lnTo>
                  <a:pt x="230" y="230"/>
                </a:lnTo>
                <a:close/>
              </a:path>
            </a:pathLst>
          </a:custGeom>
          <a:solidFill>
            <a:schemeClr val="bg1"/>
          </a:solidFill>
          <a:ln>
            <a:noFill/>
          </a:ln>
          <a:effectLst/>
        </p:spPr>
        <p:txBody>
          <a:bodyPr wrap="none" lIns="45719" tIns="22859" rIns="45719" bIns="22859" anchor="ctr"/>
          <a:lstStyle/>
          <a:p>
            <a:pPr>
              <a:defRPr/>
            </a:pPr>
            <a:endParaRPr lang="zh-CN" altLang="en-US"/>
          </a:p>
        </p:txBody>
      </p:sp>
      <p:sp>
        <p:nvSpPr>
          <p:cNvPr id="43" name="Freeform 13"/>
          <p:cNvSpPr>
            <a:spLocks noChangeArrowheads="1"/>
          </p:cNvSpPr>
          <p:nvPr/>
        </p:nvSpPr>
        <p:spPr bwMode="auto">
          <a:xfrm>
            <a:off x="6666717" y="3466033"/>
            <a:ext cx="763142" cy="747641"/>
          </a:xfrm>
          <a:custGeom>
            <a:avLst/>
            <a:gdLst>
              <a:gd name="T0" fmla="*/ 0 w 462"/>
              <a:gd name="T1" fmla="*/ 261013 h 452"/>
              <a:gd name="T2" fmla="*/ 0 w 462"/>
              <a:gd name="T3" fmla="*/ 261013 h 452"/>
              <a:gd name="T4" fmla="*/ 272100 w 462"/>
              <a:gd name="T5" fmla="*/ 532656 h 452"/>
              <a:gd name="T6" fmla="*/ 543021 w 462"/>
              <a:gd name="T7" fmla="*/ 261013 h 452"/>
              <a:gd name="T8" fmla="*/ 272100 w 462"/>
              <a:gd name="T9" fmla="*/ 0 h 452"/>
              <a:gd name="T10" fmla="*/ 0 w 462"/>
              <a:gd name="T11" fmla="*/ 261013 h 452"/>
              <a:gd name="T12" fmla="*/ 480591 w 462"/>
              <a:gd name="T13" fmla="*/ 261013 h 452"/>
              <a:gd name="T14" fmla="*/ 480591 w 462"/>
              <a:gd name="T15" fmla="*/ 261013 h 452"/>
              <a:gd name="T16" fmla="*/ 272100 w 462"/>
              <a:gd name="T17" fmla="*/ 480690 h 452"/>
              <a:gd name="T18" fmla="*/ 62430 w 462"/>
              <a:gd name="T19" fmla="*/ 261013 h 452"/>
              <a:gd name="T20" fmla="*/ 272100 w 462"/>
              <a:gd name="T21" fmla="*/ 51966 h 452"/>
              <a:gd name="T22" fmla="*/ 480591 w 462"/>
              <a:gd name="T23" fmla="*/ 261013 h 452"/>
              <a:gd name="T24" fmla="*/ 156663 w 462"/>
              <a:gd name="T25" fmla="*/ 207866 h 452"/>
              <a:gd name="T26" fmla="*/ 156663 w 462"/>
              <a:gd name="T27" fmla="*/ 207866 h 452"/>
              <a:gd name="T28" fmla="*/ 156663 w 462"/>
              <a:gd name="T29" fmla="*/ 314161 h 452"/>
              <a:gd name="T30" fmla="*/ 282701 w 462"/>
              <a:gd name="T31" fmla="*/ 314161 h 452"/>
              <a:gd name="T32" fmla="*/ 282701 w 462"/>
              <a:gd name="T33" fmla="*/ 386205 h 452"/>
              <a:gd name="T34" fmla="*/ 386358 w 462"/>
              <a:gd name="T35" fmla="*/ 261013 h 452"/>
              <a:gd name="T36" fmla="*/ 282701 w 462"/>
              <a:gd name="T37" fmla="*/ 145270 h 452"/>
              <a:gd name="T38" fmla="*/ 282701 w 462"/>
              <a:gd name="T39" fmla="*/ 207866 h 452"/>
              <a:gd name="T40" fmla="*/ 156663 w 462"/>
              <a:gd name="T41" fmla="*/ 207866 h 4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2" h="452">
                <a:moveTo>
                  <a:pt x="0" y="221"/>
                </a:moveTo>
                <a:lnTo>
                  <a:pt x="0" y="221"/>
                </a:lnTo>
                <a:cubicBezTo>
                  <a:pt x="0" y="354"/>
                  <a:pt x="106" y="451"/>
                  <a:pt x="231" y="451"/>
                </a:cubicBezTo>
                <a:cubicBezTo>
                  <a:pt x="355" y="451"/>
                  <a:pt x="461" y="354"/>
                  <a:pt x="461" y="221"/>
                </a:cubicBezTo>
                <a:cubicBezTo>
                  <a:pt x="461" y="97"/>
                  <a:pt x="355" y="0"/>
                  <a:pt x="231" y="0"/>
                </a:cubicBezTo>
                <a:cubicBezTo>
                  <a:pt x="106" y="0"/>
                  <a:pt x="0" y="97"/>
                  <a:pt x="0" y="221"/>
                </a:cubicBezTo>
                <a:close/>
                <a:moveTo>
                  <a:pt x="408" y="221"/>
                </a:moveTo>
                <a:lnTo>
                  <a:pt x="408" y="221"/>
                </a:lnTo>
                <a:cubicBezTo>
                  <a:pt x="408" y="327"/>
                  <a:pt x="328" y="407"/>
                  <a:pt x="231" y="407"/>
                </a:cubicBezTo>
                <a:cubicBezTo>
                  <a:pt x="133" y="407"/>
                  <a:pt x="53" y="327"/>
                  <a:pt x="53" y="221"/>
                </a:cubicBezTo>
                <a:cubicBezTo>
                  <a:pt x="53" y="123"/>
                  <a:pt x="133" y="44"/>
                  <a:pt x="231" y="44"/>
                </a:cubicBezTo>
                <a:cubicBezTo>
                  <a:pt x="328" y="44"/>
                  <a:pt x="408" y="123"/>
                  <a:pt x="408" y="221"/>
                </a:cubicBezTo>
                <a:close/>
                <a:moveTo>
                  <a:pt x="133" y="176"/>
                </a:moveTo>
                <a:lnTo>
                  <a:pt x="133" y="176"/>
                </a:lnTo>
                <a:cubicBezTo>
                  <a:pt x="133" y="266"/>
                  <a:pt x="133" y="266"/>
                  <a:pt x="133" y="266"/>
                </a:cubicBezTo>
                <a:cubicBezTo>
                  <a:pt x="240" y="266"/>
                  <a:pt x="240" y="266"/>
                  <a:pt x="240" y="266"/>
                </a:cubicBezTo>
                <a:cubicBezTo>
                  <a:pt x="240" y="327"/>
                  <a:pt x="240" y="327"/>
                  <a:pt x="240" y="327"/>
                </a:cubicBezTo>
                <a:cubicBezTo>
                  <a:pt x="328" y="221"/>
                  <a:pt x="328" y="221"/>
                  <a:pt x="328" y="221"/>
                </a:cubicBezTo>
                <a:cubicBezTo>
                  <a:pt x="240" y="123"/>
                  <a:pt x="240" y="123"/>
                  <a:pt x="240" y="123"/>
                </a:cubicBezTo>
                <a:cubicBezTo>
                  <a:pt x="240" y="176"/>
                  <a:pt x="240" y="176"/>
                  <a:pt x="240" y="176"/>
                </a:cubicBezTo>
                <a:lnTo>
                  <a:pt x="133" y="176"/>
                </a:lnTo>
                <a:close/>
              </a:path>
            </a:pathLst>
          </a:custGeom>
          <a:solidFill>
            <a:schemeClr val="bg1"/>
          </a:solidFill>
          <a:ln>
            <a:noFill/>
          </a:ln>
          <a:effectLst/>
        </p:spPr>
        <p:txBody>
          <a:bodyPr wrap="none" lIns="45719" tIns="22859" rIns="45719" bIns="22859" anchor="ctr"/>
          <a:lstStyle/>
          <a:p>
            <a:pPr>
              <a:defRPr/>
            </a:pPr>
            <a:endParaRPr lang="zh-CN" altLang="en-US"/>
          </a:p>
        </p:txBody>
      </p:sp>
      <p:sp>
        <p:nvSpPr>
          <p:cNvPr id="44" name="Content Placeholder 2"/>
          <p:cNvSpPr txBox="1"/>
          <p:nvPr/>
        </p:nvSpPr>
        <p:spPr bwMode="auto">
          <a:xfrm>
            <a:off x="4526496" y="1601070"/>
            <a:ext cx="3386308" cy="11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9" tIns="60945" rIns="121889" bIns="60945"/>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defTabSz="914400">
              <a:spcBef>
                <a:spcPct val="20000"/>
              </a:spcBef>
              <a:defRPr/>
            </a:pPr>
            <a:r>
              <a:rPr lang="zh-CN" altLang="en-US" sz="2000" b="1" kern="0" dirty="0" smtClean="0">
                <a:solidFill>
                  <a:schemeClr val="bg1"/>
                </a:solidFill>
                <a:latin typeface="微软雅黑" panose="020B0503020204020204" pitchFamily="34" charset="-122"/>
                <a:ea typeface="微软雅黑" panose="020B0503020204020204" pitchFamily="34" charset="-122"/>
                <a:cs typeface="Raleway Light"/>
              </a:rPr>
              <a:t>数据交换子系统</a:t>
            </a:r>
            <a:endParaRPr lang="zh-CN" altLang="en-US" sz="2000" b="1" kern="0" dirty="0" smtClean="0">
              <a:solidFill>
                <a:schemeClr val="bg1"/>
              </a:solidFill>
              <a:latin typeface="微软雅黑" panose="020B0503020204020204" pitchFamily="34" charset="-122"/>
              <a:ea typeface="微软雅黑" panose="020B0503020204020204" pitchFamily="34" charset="-122"/>
              <a:cs typeface="Raleway Light"/>
            </a:endParaRPr>
          </a:p>
          <a:p>
            <a:pPr defTabSz="913130">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数据交换子系统的功能包括“数据源适配、数据抽取、数据转换、数据传输、数据加载、异常处理调度触发”等。</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Content Placeholder 2"/>
          <p:cNvSpPr txBox="1"/>
          <p:nvPr/>
        </p:nvSpPr>
        <p:spPr bwMode="auto">
          <a:xfrm>
            <a:off x="8061716" y="3202741"/>
            <a:ext cx="3386308" cy="1183182"/>
          </a:xfrm>
          <a:prstGeom prst="rect">
            <a:avLst/>
          </a:prstGeom>
          <a:noFill/>
          <a:ln>
            <a:noFill/>
          </a:ln>
        </p:spPr>
        <p:txBody>
          <a:bodyPr lIns="121889" tIns="60945" rIns="121889" bIns="60945"/>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defTabSz="914400">
              <a:spcBef>
                <a:spcPct val="20000"/>
              </a:spcBef>
              <a:defRPr/>
            </a:pPr>
            <a:r>
              <a:rPr lang="zh-CN" altLang="en-US" sz="1800" b="1" kern="0" dirty="0">
                <a:solidFill>
                  <a:schemeClr val="bg1"/>
                </a:solidFill>
                <a:latin typeface="微软雅黑" panose="020B0503020204020204" pitchFamily="34" charset="-122"/>
                <a:ea typeface="微软雅黑" panose="020B0503020204020204" pitchFamily="34" charset="-122"/>
                <a:cs typeface="Raleway Light"/>
              </a:rPr>
              <a:t>信用清洗子系统</a:t>
            </a:r>
            <a:endParaRPr lang="zh-CN" altLang="en-US" sz="1800" b="1" kern="0" dirty="0">
              <a:solidFill>
                <a:schemeClr val="bg1"/>
              </a:solidFill>
              <a:latin typeface="微软雅黑" panose="020B0503020204020204" pitchFamily="34" charset="-122"/>
              <a:ea typeface="微软雅黑" panose="020B0503020204020204" pitchFamily="34" charset="-122"/>
              <a:cs typeface="Raleway Light"/>
            </a:endParaRPr>
          </a:p>
          <a:p>
            <a:pPr defTabSz="913130">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利用有关技术如数理统计、数据挖掘或预定义的清理规则将“脏数据”转化为满足数理质量要求的数据。</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TextBox 45"/>
          <p:cNvSpPr txBox="1"/>
          <p:nvPr/>
        </p:nvSpPr>
        <p:spPr>
          <a:xfrm>
            <a:off x="1236452" y="1636740"/>
            <a:ext cx="1006982" cy="1026159"/>
          </a:xfrm>
          <a:prstGeom prst="rect">
            <a:avLst/>
          </a:prstGeom>
          <a:noFill/>
        </p:spPr>
        <p:txBody>
          <a:bodyPr wrap="none" lIns="121917" tIns="60958" rIns="121917" bIns="60958" rtlCol="0">
            <a:spAutoFit/>
          </a:bodyPr>
          <a:lstStyle/>
          <a:p>
            <a:r>
              <a:rPr lang="en-US" altLang="zh-CN" sz="5900" b="1" dirty="0">
                <a:solidFill>
                  <a:schemeClr val="bg1"/>
                </a:solidFill>
              </a:rPr>
              <a:t>01</a:t>
            </a:r>
            <a:endParaRPr lang="zh-CN" altLang="en-US" sz="5900" b="1" dirty="0">
              <a:solidFill>
                <a:schemeClr val="bg1"/>
              </a:solidFill>
            </a:endParaRPr>
          </a:p>
        </p:txBody>
      </p:sp>
      <p:sp>
        <p:nvSpPr>
          <p:cNvPr id="47" name="TextBox 46"/>
          <p:cNvSpPr txBox="1"/>
          <p:nvPr/>
        </p:nvSpPr>
        <p:spPr>
          <a:xfrm>
            <a:off x="4761513" y="3283041"/>
            <a:ext cx="1006982" cy="1026159"/>
          </a:xfrm>
          <a:prstGeom prst="rect">
            <a:avLst/>
          </a:prstGeom>
          <a:noFill/>
        </p:spPr>
        <p:txBody>
          <a:bodyPr wrap="none" lIns="121917" tIns="60958" rIns="121917" bIns="60958" rtlCol="0">
            <a:spAutoFit/>
          </a:bodyPr>
          <a:lstStyle/>
          <a:p>
            <a:r>
              <a:rPr lang="en-US" altLang="zh-CN" sz="5900" b="1" dirty="0">
                <a:solidFill>
                  <a:schemeClr val="bg1"/>
                </a:solidFill>
              </a:rPr>
              <a:t>02</a:t>
            </a:r>
            <a:endParaRPr lang="zh-CN" altLang="en-US" sz="5900" b="1" dirty="0">
              <a:solidFill>
                <a:schemeClr val="bg1"/>
              </a:solidFill>
            </a:endParaRPr>
          </a:p>
        </p:txBody>
      </p:sp>
      <p:sp>
        <p:nvSpPr>
          <p:cNvPr id="19" name="TextBox 18"/>
          <p:cNvSpPr txBox="1"/>
          <p:nvPr/>
        </p:nvSpPr>
        <p:spPr>
          <a:xfrm>
            <a:off x="2188630" y="7894216"/>
            <a:ext cx="856239" cy="358954"/>
          </a:xfrm>
          <a:prstGeom prst="rect">
            <a:avLst/>
          </a:prstGeom>
          <a:noFill/>
        </p:spPr>
        <p:txBody>
          <a:bodyPr wrap="none" lIns="81079" tIns="40540" rIns="81079" bIns="40540" rtlCol="0">
            <a:spAutoFit/>
          </a:bodyPr>
          <a:lstStyle/>
          <a:p>
            <a:r>
              <a:rPr lang="zh-CN" altLang="en-US" dirty="0" smtClean="0"/>
              <a:t>延迟符</a:t>
            </a:r>
            <a:endParaRPr lang="zh-CN" altLang="en-US" dirty="0"/>
          </a:p>
        </p:txBody>
      </p:sp>
      <p:sp>
        <p:nvSpPr>
          <p:cNvPr id="3" name="矩形 2"/>
          <p:cNvSpPr/>
          <p:nvPr/>
        </p:nvSpPr>
        <p:spPr>
          <a:xfrm flipV="1">
            <a:off x="4457097" y="4687771"/>
            <a:ext cx="1657275" cy="1571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 name="矩形 3"/>
          <p:cNvSpPr/>
          <p:nvPr/>
        </p:nvSpPr>
        <p:spPr>
          <a:xfrm flipV="1">
            <a:off x="6203140" y="4694881"/>
            <a:ext cx="1657275" cy="157187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5" name="矩形 4"/>
          <p:cNvSpPr/>
          <p:nvPr/>
        </p:nvSpPr>
        <p:spPr>
          <a:xfrm flipV="1">
            <a:off x="7985115" y="4694880"/>
            <a:ext cx="3393438" cy="1557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6" name="Freeform 13"/>
          <p:cNvSpPr>
            <a:spLocks noChangeArrowheads="1"/>
          </p:cNvSpPr>
          <p:nvPr/>
        </p:nvSpPr>
        <p:spPr bwMode="auto">
          <a:xfrm>
            <a:off x="6650207" y="5099888"/>
            <a:ext cx="763142" cy="747641"/>
          </a:xfrm>
          <a:custGeom>
            <a:avLst/>
            <a:gdLst>
              <a:gd name="T0" fmla="*/ 0 w 462"/>
              <a:gd name="T1" fmla="*/ 261013 h 452"/>
              <a:gd name="T2" fmla="*/ 0 w 462"/>
              <a:gd name="T3" fmla="*/ 261013 h 452"/>
              <a:gd name="T4" fmla="*/ 272100 w 462"/>
              <a:gd name="T5" fmla="*/ 532656 h 452"/>
              <a:gd name="T6" fmla="*/ 543021 w 462"/>
              <a:gd name="T7" fmla="*/ 261013 h 452"/>
              <a:gd name="T8" fmla="*/ 272100 w 462"/>
              <a:gd name="T9" fmla="*/ 0 h 452"/>
              <a:gd name="T10" fmla="*/ 0 w 462"/>
              <a:gd name="T11" fmla="*/ 261013 h 452"/>
              <a:gd name="T12" fmla="*/ 480591 w 462"/>
              <a:gd name="T13" fmla="*/ 261013 h 452"/>
              <a:gd name="T14" fmla="*/ 480591 w 462"/>
              <a:gd name="T15" fmla="*/ 261013 h 452"/>
              <a:gd name="T16" fmla="*/ 272100 w 462"/>
              <a:gd name="T17" fmla="*/ 480690 h 452"/>
              <a:gd name="T18" fmla="*/ 62430 w 462"/>
              <a:gd name="T19" fmla="*/ 261013 h 452"/>
              <a:gd name="T20" fmla="*/ 272100 w 462"/>
              <a:gd name="T21" fmla="*/ 51966 h 452"/>
              <a:gd name="T22" fmla="*/ 480591 w 462"/>
              <a:gd name="T23" fmla="*/ 261013 h 452"/>
              <a:gd name="T24" fmla="*/ 156663 w 462"/>
              <a:gd name="T25" fmla="*/ 207866 h 452"/>
              <a:gd name="T26" fmla="*/ 156663 w 462"/>
              <a:gd name="T27" fmla="*/ 207866 h 452"/>
              <a:gd name="T28" fmla="*/ 156663 w 462"/>
              <a:gd name="T29" fmla="*/ 314161 h 452"/>
              <a:gd name="T30" fmla="*/ 282701 w 462"/>
              <a:gd name="T31" fmla="*/ 314161 h 452"/>
              <a:gd name="T32" fmla="*/ 282701 w 462"/>
              <a:gd name="T33" fmla="*/ 386205 h 452"/>
              <a:gd name="T34" fmla="*/ 386358 w 462"/>
              <a:gd name="T35" fmla="*/ 261013 h 452"/>
              <a:gd name="T36" fmla="*/ 282701 w 462"/>
              <a:gd name="T37" fmla="*/ 145270 h 452"/>
              <a:gd name="T38" fmla="*/ 282701 w 462"/>
              <a:gd name="T39" fmla="*/ 207866 h 452"/>
              <a:gd name="T40" fmla="*/ 156663 w 462"/>
              <a:gd name="T41" fmla="*/ 207866 h 4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2" h="452">
                <a:moveTo>
                  <a:pt x="0" y="221"/>
                </a:moveTo>
                <a:lnTo>
                  <a:pt x="0" y="221"/>
                </a:lnTo>
                <a:cubicBezTo>
                  <a:pt x="0" y="354"/>
                  <a:pt x="106" y="451"/>
                  <a:pt x="231" y="451"/>
                </a:cubicBezTo>
                <a:cubicBezTo>
                  <a:pt x="355" y="451"/>
                  <a:pt x="461" y="354"/>
                  <a:pt x="461" y="221"/>
                </a:cubicBezTo>
                <a:cubicBezTo>
                  <a:pt x="461" y="97"/>
                  <a:pt x="355" y="0"/>
                  <a:pt x="231" y="0"/>
                </a:cubicBezTo>
                <a:cubicBezTo>
                  <a:pt x="106" y="0"/>
                  <a:pt x="0" y="97"/>
                  <a:pt x="0" y="221"/>
                </a:cubicBezTo>
                <a:close/>
                <a:moveTo>
                  <a:pt x="408" y="221"/>
                </a:moveTo>
                <a:lnTo>
                  <a:pt x="408" y="221"/>
                </a:lnTo>
                <a:cubicBezTo>
                  <a:pt x="408" y="327"/>
                  <a:pt x="328" y="407"/>
                  <a:pt x="231" y="407"/>
                </a:cubicBezTo>
                <a:cubicBezTo>
                  <a:pt x="133" y="407"/>
                  <a:pt x="53" y="327"/>
                  <a:pt x="53" y="221"/>
                </a:cubicBezTo>
                <a:cubicBezTo>
                  <a:pt x="53" y="123"/>
                  <a:pt x="133" y="44"/>
                  <a:pt x="231" y="44"/>
                </a:cubicBezTo>
                <a:cubicBezTo>
                  <a:pt x="328" y="44"/>
                  <a:pt x="408" y="123"/>
                  <a:pt x="408" y="221"/>
                </a:cubicBezTo>
                <a:close/>
                <a:moveTo>
                  <a:pt x="133" y="176"/>
                </a:moveTo>
                <a:lnTo>
                  <a:pt x="133" y="176"/>
                </a:lnTo>
                <a:cubicBezTo>
                  <a:pt x="133" y="266"/>
                  <a:pt x="133" y="266"/>
                  <a:pt x="133" y="266"/>
                </a:cubicBezTo>
                <a:cubicBezTo>
                  <a:pt x="240" y="266"/>
                  <a:pt x="240" y="266"/>
                  <a:pt x="240" y="266"/>
                </a:cubicBezTo>
                <a:cubicBezTo>
                  <a:pt x="240" y="327"/>
                  <a:pt x="240" y="327"/>
                  <a:pt x="240" y="327"/>
                </a:cubicBezTo>
                <a:cubicBezTo>
                  <a:pt x="328" y="221"/>
                  <a:pt x="328" y="221"/>
                  <a:pt x="328" y="221"/>
                </a:cubicBezTo>
                <a:cubicBezTo>
                  <a:pt x="240" y="123"/>
                  <a:pt x="240" y="123"/>
                  <a:pt x="240" y="123"/>
                </a:cubicBezTo>
                <a:cubicBezTo>
                  <a:pt x="240" y="176"/>
                  <a:pt x="240" y="176"/>
                  <a:pt x="240" y="176"/>
                </a:cubicBezTo>
                <a:lnTo>
                  <a:pt x="133" y="176"/>
                </a:lnTo>
                <a:close/>
              </a:path>
            </a:pathLst>
          </a:custGeom>
          <a:solidFill>
            <a:schemeClr val="bg1"/>
          </a:solidFill>
          <a:ln>
            <a:noFill/>
          </a:ln>
          <a:effectLst/>
        </p:spPr>
        <p:txBody>
          <a:bodyPr wrap="none" lIns="45719" tIns="22859" rIns="45719" bIns="22859" anchor="ctr"/>
          <a:lstStyle/>
          <a:p>
            <a:pPr>
              <a:defRPr/>
            </a:pPr>
            <a:endParaRPr lang="zh-CN" altLang="en-US"/>
          </a:p>
        </p:txBody>
      </p:sp>
      <p:sp>
        <p:nvSpPr>
          <p:cNvPr id="7" name="Content Placeholder 2"/>
          <p:cNvSpPr txBox="1"/>
          <p:nvPr/>
        </p:nvSpPr>
        <p:spPr bwMode="auto">
          <a:xfrm>
            <a:off x="8045206" y="4621331"/>
            <a:ext cx="3386308" cy="1183182"/>
          </a:xfrm>
          <a:prstGeom prst="rect">
            <a:avLst/>
          </a:prstGeom>
          <a:noFill/>
          <a:ln>
            <a:noFill/>
          </a:ln>
        </p:spPr>
        <p:txBody>
          <a:bodyPr lIns="121889" tIns="60945" rIns="121889" bIns="60945"/>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defTabSz="914400">
              <a:spcBef>
                <a:spcPct val="20000"/>
              </a:spcBef>
              <a:defRPr/>
            </a:pPr>
            <a:r>
              <a:rPr lang="zh-CN" altLang="en-US" sz="1800" b="1" kern="0" dirty="0">
                <a:solidFill>
                  <a:schemeClr val="bg1"/>
                </a:solidFill>
                <a:latin typeface="微软雅黑" panose="020B0503020204020204" pitchFamily="34" charset="-122"/>
                <a:ea typeface="微软雅黑" panose="020B0503020204020204" pitchFamily="34" charset="-122"/>
                <a:cs typeface="Raleway Light"/>
              </a:rPr>
              <a:t>信用联动监督子系统</a:t>
            </a:r>
            <a:endParaRPr lang="zh-CN" altLang="en-US" sz="1800" b="1" kern="0" dirty="0">
              <a:solidFill>
                <a:schemeClr val="bg1"/>
              </a:solidFill>
              <a:latin typeface="微软雅黑" panose="020B0503020204020204" pitchFamily="34" charset="-122"/>
              <a:ea typeface="微软雅黑" panose="020B0503020204020204" pitchFamily="34" charset="-122"/>
              <a:cs typeface="Raleway Light"/>
            </a:endParaRPr>
          </a:p>
          <a:p>
            <a:pPr defTabSz="913130">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结合“黑名单与红名单子系统”，信用联动监管由传统的单个部门的专业监管变为全方位的综合监管，由相互隔绝、各自为战的职能部门内部监管变为相互配合、互联互通的多部门幵放式监管</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TextBox 46"/>
          <p:cNvSpPr txBox="1"/>
          <p:nvPr/>
        </p:nvSpPr>
        <p:spPr>
          <a:xfrm>
            <a:off x="4745003" y="4916896"/>
            <a:ext cx="1075690" cy="1028065"/>
          </a:xfrm>
          <a:prstGeom prst="rect">
            <a:avLst/>
          </a:prstGeom>
          <a:noFill/>
        </p:spPr>
        <p:txBody>
          <a:bodyPr wrap="none" lIns="121917" tIns="60958" rIns="121917" bIns="60958" rtlCol="0">
            <a:spAutoFit/>
          </a:bodyPr>
          <a:lstStyle/>
          <a:p>
            <a:r>
              <a:rPr lang="en-US" altLang="zh-CN" sz="5900" b="1" dirty="0">
                <a:solidFill>
                  <a:schemeClr val="bg1"/>
                </a:solidFill>
              </a:rPr>
              <a:t>03</a:t>
            </a:r>
            <a:endParaRPr lang="zh-CN" altLang="en-US" sz="5900" b="1"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500" fill="hold"/>
                                        <p:tgtEl>
                                          <p:spTgt spid="46"/>
                                        </p:tgtEl>
                                        <p:attrNameLst>
                                          <p:attrName>ppt_w</p:attrName>
                                        </p:attrNameLst>
                                      </p:cBhvr>
                                      <p:tavLst>
                                        <p:tav tm="0">
                                          <p:val>
                                            <p:fltVal val="0"/>
                                          </p:val>
                                        </p:tav>
                                        <p:tav tm="100000">
                                          <p:val>
                                            <p:strVal val="#ppt_w"/>
                                          </p:val>
                                        </p:tav>
                                      </p:tavLst>
                                    </p:anim>
                                    <p:anim calcmode="lin" valueType="num">
                                      <p:cBhvr>
                                        <p:cTn id="15" dur="500" fill="hold"/>
                                        <p:tgtEl>
                                          <p:spTgt spid="46"/>
                                        </p:tgtEl>
                                        <p:attrNameLst>
                                          <p:attrName>ppt_h</p:attrName>
                                        </p:attrNameLst>
                                      </p:cBhvr>
                                      <p:tavLst>
                                        <p:tav tm="0">
                                          <p:val>
                                            <p:fltVal val="0"/>
                                          </p:val>
                                        </p:tav>
                                        <p:tav tm="100000">
                                          <p:val>
                                            <p:strVal val="#ppt_h"/>
                                          </p:val>
                                        </p:tav>
                                      </p:tavLst>
                                    </p:anim>
                                    <p:animEffect transition="in" filter="fade">
                                      <p:cBhvr>
                                        <p:cTn id="16" dur="500"/>
                                        <p:tgtEl>
                                          <p:spTgt spid="4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fltVal val="0"/>
                                          </p:val>
                                        </p:tav>
                                        <p:tav tm="100000">
                                          <p:val>
                                            <p:strVal val="#ppt_w"/>
                                          </p:val>
                                        </p:tav>
                                      </p:tavLst>
                                    </p:anim>
                                    <p:anim calcmode="lin" valueType="num">
                                      <p:cBhvr>
                                        <p:cTn id="25" dur="500" fill="hold"/>
                                        <p:tgtEl>
                                          <p:spTgt spid="42"/>
                                        </p:tgtEl>
                                        <p:attrNameLst>
                                          <p:attrName>ppt_h</p:attrName>
                                        </p:attrNameLst>
                                      </p:cBhvr>
                                      <p:tavLst>
                                        <p:tav tm="0">
                                          <p:val>
                                            <p:fltVal val="0"/>
                                          </p:val>
                                        </p:tav>
                                        <p:tav tm="100000">
                                          <p:val>
                                            <p:strVal val="#ppt_h"/>
                                          </p:val>
                                        </p:tav>
                                      </p:tavLst>
                                    </p:anim>
                                    <p:animEffect transition="in" filter="fade">
                                      <p:cBhvr>
                                        <p:cTn id="26" dur="500"/>
                                        <p:tgtEl>
                                          <p:spTgt spid="42"/>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1250"/>
                                        <p:tgtEl>
                                          <p:spTgt spid="44"/>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5500"/>
                            </p:stCondLst>
                            <p:childTnLst>
                              <p:par>
                                <p:cTn id="48" presetID="53" presetClass="entr" presetSubtype="16" fill="hold" grpId="0" nodeType="after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p:cTn id="50" dur="500" fill="hold"/>
                                        <p:tgtEl>
                                          <p:spTgt spid="47"/>
                                        </p:tgtEl>
                                        <p:attrNameLst>
                                          <p:attrName>ppt_w</p:attrName>
                                        </p:attrNameLst>
                                      </p:cBhvr>
                                      <p:tavLst>
                                        <p:tav tm="0">
                                          <p:val>
                                            <p:fltVal val="0"/>
                                          </p:val>
                                        </p:tav>
                                        <p:tav tm="100000">
                                          <p:val>
                                            <p:strVal val="#ppt_w"/>
                                          </p:val>
                                        </p:tav>
                                      </p:tavLst>
                                    </p:anim>
                                    <p:anim calcmode="lin" valueType="num">
                                      <p:cBhvr>
                                        <p:cTn id="51" dur="500" fill="hold"/>
                                        <p:tgtEl>
                                          <p:spTgt spid="47"/>
                                        </p:tgtEl>
                                        <p:attrNameLst>
                                          <p:attrName>ppt_h</p:attrName>
                                        </p:attrNameLst>
                                      </p:cBhvr>
                                      <p:tavLst>
                                        <p:tav tm="0">
                                          <p:val>
                                            <p:fltVal val="0"/>
                                          </p:val>
                                        </p:tav>
                                        <p:tav tm="100000">
                                          <p:val>
                                            <p:strVal val="#ppt_h"/>
                                          </p:val>
                                        </p:tav>
                                      </p:tavLst>
                                    </p:anim>
                                    <p:animEffect transition="in" filter="fade">
                                      <p:cBhvr>
                                        <p:cTn id="52" dur="500"/>
                                        <p:tgtEl>
                                          <p:spTgt spid="47"/>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childTnLst>
                          </p:cTn>
                        </p:par>
                        <p:par>
                          <p:cTn id="57" fill="hold">
                            <p:stCondLst>
                              <p:cond delay="6500"/>
                            </p:stCondLst>
                            <p:childTnLst>
                              <p:par>
                                <p:cTn id="58" presetID="53" presetClass="entr" presetSubtype="16"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 calcmode="lin" valueType="num">
                                      <p:cBhvr>
                                        <p:cTn id="60" dur="500" fill="hold"/>
                                        <p:tgtEl>
                                          <p:spTgt spid="43"/>
                                        </p:tgtEl>
                                        <p:attrNameLst>
                                          <p:attrName>ppt_w</p:attrName>
                                        </p:attrNameLst>
                                      </p:cBhvr>
                                      <p:tavLst>
                                        <p:tav tm="0">
                                          <p:val>
                                            <p:fltVal val="0"/>
                                          </p:val>
                                        </p:tav>
                                        <p:tav tm="100000">
                                          <p:val>
                                            <p:strVal val="#ppt_w"/>
                                          </p:val>
                                        </p:tav>
                                      </p:tavLst>
                                    </p:anim>
                                    <p:anim calcmode="lin" valueType="num">
                                      <p:cBhvr>
                                        <p:cTn id="61" dur="500" fill="hold"/>
                                        <p:tgtEl>
                                          <p:spTgt spid="43"/>
                                        </p:tgtEl>
                                        <p:attrNameLst>
                                          <p:attrName>ppt_h</p:attrName>
                                        </p:attrNameLst>
                                      </p:cBhvr>
                                      <p:tavLst>
                                        <p:tav tm="0">
                                          <p:val>
                                            <p:fltVal val="0"/>
                                          </p:val>
                                        </p:tav>
                                        <p:tav tm="100000">
                                          <p:val>
                                            <p:strVal val="#ppt_h"/>
                                          </p:val>
                                        </p:tav>
                                      </p:tavLst>
                                    </p:anim>
                                    <p:animEffect transition="in" filter="fade">
                                      <p:cBhvr>
                                        <p:cTn id="62" dur="500"/>
                                        <p:tgtEl>
                                          <p:spTgt spid="43"/>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wipe(left)">
                                      <p:cBhvr>
                                        <p:cTn id="70" dur="1250"/>
                                        <p:tgtEl>
                                          <p:spTgt spid="45"/>
                                        </p:tgtEl>
                                      </p:cBhvr>
                                    </p:animEffect>
                                  </p:childTnLst>
                                </p:cTn>
                              </p:par>
                            </p:childTnLst>
                          </p:cTn>
                        </p:par>
                        <p:par>
                          <p:cTn id="71" fill="hold">
                            <p:stCondLst>
                              <p:cond delay="9000"/>
                            </p:stCondLst>
                            <p:childTnLst>
                              <p:par>
                                <p:cTn id="72" presetID="10"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par>
                          <p:cTn id="75" fill="hold">
                            <p:stCondLst>
                              <p:cond delay="9500"/>
                            </p:stCondLst>
                            <p:childTnLst>
                              <p:par>
                                <p:cTn id="76" presetID="10" presetClass="entr" presetSubtype="0" fill="hold" grpId="0" nodeType="after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childTnLst>
                                </p:cTn>
                              </p:par>
                            </p:childTnLst>
                          </p:cTn>
                        </p:par>
                        <p:par>
                          <p:cTn id="79" fill="hold">
                            <p:stCondLst>
                              <p:cond delay="10000"/>
                            </p:stCondLst>
                            <p:childTnLst>
                              <p:par>
                                <p:cTn id="80" presetID="53" presetClass="entr" presetSubtype="16" fill="hold" grpId="0" nodeType="afterEffect">
                                  <p:stCondLst>
                                    <p:cond delay="0"/>
                                  </p:stCondLst>
                                  <p:childTnLst>
                                    <p:set>
                                      <p:cBhvr>
                                        <p:cTn id="81" dur="1" fill="hold">
                                          <p:stCondLst>
                                            <p:cond delay="0"/>
                                          </p:stCondLst>
                                        </p:cTn>
                                        <p:tgtEl>
                                          <p:spTgt spid="10"/>
                                        </p:tgtEl>
                                        <p:attrNameLst>
                                          <p:attrName>style.visibility</p:attrName>
                                        </p:attrNameLst>
                                      </p:cBhvr>
                                      <p:to>
                                        <p:strVal val="visible"/>
                                      </p:to>
                                    </p:set>
                                    <p:anim calcmode="lin" valueType="num">
                                      <p:cBhvr>
                                        <p:cTn id="82" dur="500" fill="hold"/>
                                        <p:tgtEl>
                                          <p:spTgt spid="10"/>
                                        </p:tgtEl>
                                        <p:attrNameLst>
                                          <p:attrName>ppt_w</p:attrName>
                                        </p:attrNameLst>
                                      </p:cBhvr>
                                      <p:tavLst>
                                        <p:tav tm="0">
                                          <p:val>
                                            <p:fltVal val="0"/>
                                          </p:val>
                                        </p:tav>
                                        <p:tav tm="100000">
                                          <p:val>
                                            <p:strVal val="#ppt_w"/>
                                          </p:val>
                                        </p:tav>
                                      </p:tavLst>
                                    </p:anim>
                                    <p:anim calcmode="lin" valueType="num">
                                      <p:cBhvr>
                                        <p:cTn id="83" dur="500" fill="hold"/>
                                        <p:tgtEl>
                                          <p:spTgt spid="10"/>
                                        </p:tgtEl>
                                        <p:attrNameLst>
                                          <p:attrName>ppt_h</p:attrName>
                                        </p:attrNameLst>
                                      </p:cBhvr>
                                      <p:tavLst>
                                        <p:tav tm="0">
                                          <p:val>
                                            <p:fltVal val="0"/>
                                          </p:val>
                                        </p:tav>
                                        <p:tav tm="100000">
                                          <p:val>
                                            <p:strVal val="#ppt_h"/>
                                          </p:val>
                                        </p:tav>
                                      </p:tavLst>
                                    </p:anim>
                                    <p:animEffect transition="in" filter="fade">
                                      <p:cBhvr>
                                        <p:cTn id="84" dur="500"/>
                                        <p:tgtEl>
                                          <p:spTgt spid="10"/>
                                        </p:tgtEl>
                                      </p:cBhvr>
                                    </p:animEffect>
                                  </p:childTnLst>
                                </p:cTn>
                              </p:par>
                            </p:childTnLst>
                          </p:cTn>
                        </p:par>
                        <p:par>
                          <p:cTn id="85" fill="hold">
                            <p:stCondLst>
                              <p:cond delay="10500"/>
                            </p:stCondLst>
                            <p:childTnLst>
                              <p:par>
                                <p:cTn id="86" presetID="10" presetClass="entr" presetSubtype="0" fill="hold" grpId="0"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childTnLst>
                          </p:cTn>
                        </p:par>
                        <p:par>
                          <p:cTn id="89" fill="hold">
                            <p:stCondLst>
                              <p:cond delay="11000"/>
                            </p:stCondLst>
                            <p:childTnLst>
                              <p:par>
                                <p:cTn id="90" presetID="53" presetClass="entr" presetSubtype="16" fill="hold" grpId="0" nodeType="afterEffect">
                                  <p:stCondLst>
                                    <p:cond delay="0"/>
                                  </p:stCondLst>
                                  <p:childTnLst>
                                    <p:set>
                                      <p:cBhvr>
                                        <p:cTn id="91" dur="1" fill="hold">
                                          <p:stCondLst>
                                            <p:cond delay="0"/>
                                          </p:stCondLst>
                                        </p:cTn>
                                        <p:tgtEl>
                                          <p:spTgt spid="6"/>
                                        </p:tgtEl>
                                        <p:attrNameLst>
                                          <p:attrName>style.visibility</p:attrName>
                                        </p:attrNameLst>
                                      </p:cBhvr>
                                      <p:to>
                                        <p:strVal val="visible"/>
                                      </p:to>
                                    </p:set>
                                    <p:anim calcmode="lin" valueType="num">
                                      <p:cBhvr>
                                        <p:cTn id="92" dur="500" fill="hold"/>
                                        <p:tgtEl>
                                          <p:spTgt spid="6"/>
                                        </p:tgtEl>
                                        <p:attrNameLst>
                                          <p:attrName>ppt_w</p:attrName>
                                        </p:attrNameLst>
                                      </p:cBhvr>
                                      <p:tavLst>
                                        <p:tav tm="0">
                                          <p:val>
                                            <p:fltVal val="0"/>
                                          </p:val>
                                        </p:tav>
                                        <p:tav tm="100000">
                                          <p:val>
                                            <p:strVal val="#ppt_w"/>
                                          </p:val>
                                        </p:tav>
                                      </p:tavLst>
                                    </p:anim>
                                    <p:anim calcmode="lin" valueType="num">
                                      <p:cBhvr>
                                        <p:cTn id="93" dur="500" fill="hold"/>
                                        <p:tgtEl>
                                          <p:spTgt spid="6"/>
                                        </p:tgtEl>
                                        <p:attrNameLst>
                                          <p:attrName>ppt_h</p:attrName>
                                        </p:attrNameLst>
                                      </p:cBhvr>
                                      <p:tavLst>
                                        <p:tav tm="0">
                                          <p:val>
                                            <p:fltVal val="0"/>
                                          </p:val>
                                        </p:tav>
                                        <p:tav tm="100000">
                                          <p:val>
                                            <p:strVal val="#ppt_h"/>
                                          </p:val>
                                        </p:tav>
                                      </p:tavLst>
                                    </p:anim>
                                    <p:animEffect transition="in" filter="fade">
                                      <p:cBhvr>
                                        <p:cTn id="94" dur="500"/>
                                        <p:tgtEl>
                                          <p:spTgt spid="6"/>
                                        </p:tgtEl>
                                      </p:cBhvr>
                                    </p:animEffect>
                                  </p:childTnLst>
                                </p:cTn>
                              </p:par>
                            </p:childTnLst>
                          </p:cTn>
                        </p:par>
                        <p:par>
                          <p:cTn id="95" fill="hold">
                            <p:stCondLst>
                              <p:cond delay="11500"/>
                            </p:stCondLst>
                            <p:childTnLst>
                              <p:par>
                                <p:cTn id="96" presetID="10" presetClass="entr" presetSubtype="0" fill="hold" grpId="0" nodeType="after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fade">
                                      <p:cBhvr>
                                        <p:cTn id="98" dur="500"/>
                                        <p:tgtEl>
                                          <p:spTgt spid="5"/>
                                        </p:tgtEl>
                                      </p:cBhvr>
                                    </p:animEffect>
                                  </p:childTnLst>
                                </p:cTn>
                              </p:par>
                            </p:childTnLst>
                          </p:cTn>
                        </p:par>
                        <p:par>
                          <p:cTn id="99" fill="hold">
                            <p:stCondLst>
                              <p:cond delay="12000"/>
                            </p:stCondLst>
                            <p:childTnLst>
                              <p:par>
                                <p:cTn id="100" presetID="22" presetClass="entr" presetSubtype="8" fill="hold" grpId="0" nodeType="after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left)">
                                      <p:cBhvr>
                                        <p:cTn id="102"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bldLvl="0" animBg="1"/>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P spid="44" grpId="0"/>
      <p:bldP spid="45" grpId="0"/>
      <p:bldP spid="46" grpId="0"/>
      <p:bldP spid="47" grpId="0"/>
      <p:bldP spid="19" grpId="0"/>
      <p:bldP spid="3" grpId="0" bldLvl="0" animBg="1"/>
      <p:bldP spid="4" grpId="0" bldLvl="0" animBg="1"/>
      <p:bldP spid="5" grpId="0" bldLvl="0" animBg="1"/>
      <p:bldP spid="6" grpId="0" bldLvl="0" animBg="1"/>
      <p:bldP spid="7"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614" y="271088"/>
            <a:ext cx="180020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主要业务</a:t>
            </a:r>
            <a:r>
              <a:rPr lang="en-US" altLang="zh-CN"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2</a:t>
            </a:r>
            <a:endParaRPr lang="en-US" altLang="zh-CN"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11305" y="1370992"/>
            <a:ext cx="1657275" cy="1571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2692456" y="1370992"/>
            <a:ext cx="1657275" cy="157187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919535" y="3993840"/>
            <a:ext cx="3393438" cy="1557659"/>
          </a:xfrm>
          <a:prstGeom prst="rect">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flipV="1">
            <a:off x="4473607" y="3986731"/>
            <a:ext cx="1657275" cy="1571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flipV="1">
            <a:off x="6219650" y="3993841"/>
            <a:ext cx="1657275" cy="157187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flipV="1">
            <a:off x="4473575" y="1370965"/>
            <a:ext cx="6169025" cy="15576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矩形 40"/>
          <p:cNvSpPr/>
          <p:nvPr/>
        </p:nvSpPr>
        <p:spPr>
          <a:xfrm flipV="1">
            <a:off x="8001625" y="3993840"/>
            <a:ext cx="3393438" cy="1557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2" name="Freeform 14"/>
          <p:cNvSpPr>
            <a:spLocks noChangeArrowheads="1"/>
          </p:cNvSpPr>
          <p:nvPr/>
        </p:nvSpPr>
        <p:spPr bwMode="auto">
          <a:xfrm>
            <a:off x="3081208" y="1709888"/>
            <a:ext cx="879772" cy="879864"/>
          </a:xfrm>
          <a:custGeom>
            <a:avLst/>
            <a:gdLst>
              <a:gd name="T0" fmla="*/ 241339 w 418"/>
              <a:gd name="T1" fmla="*/ 0 h 417"/>
              <a:gd name="T2" fmla="*/ 241339 w 418"/>
              <a:gd name="T3" fmla="*/ 0 h 417"/>
              <a:gd name="T4" fmla="*/ 0 w 418"/>
              <a:gd name="T5" fmla="*/ 241918 h 417"/>
              <a:gd name="T6" fmla="*/ 241339 w 418"/>
              <a:gd name="T7" fmla="*/ 493323 h 417"/>
              <a:gd name="T8" fmla="*/ 493325 w 418"/>
              <a:gd name="T9" fmla="*/ 241918 h 417"/>
              <a:gd name="T10" fmla="*/ 241339 w 418"/>
              <a:gd name="T11" fmla="*/ 0 h 417"/>
              <a:gd name="T12" fmla="*/ 272098 w 418"/>
              <a:gd name="T13" fmla="*/ 272751 h 417"/>
              <a:gd name="T14" fmla="*/ 272098 w 418"/>
              <a:gd name="T15" fmla="*/ 272751 h 417"/>
              <a:gd name="T16" fmla="*/ 272098 w 418"/>
              <a:gd name="T17" fmla="*/ 388966 h 417"/>
              <a:gd name="T18" fmla="*/ 209397 w 418"/>
              <a:gd name="T19" fmla="*/ 388966 h 417"/>
              <a:gd name="T20" fmla="*/ 209397 w 418"/>
              <a:gd name="T21" fmla="*/ 272751 h 417"/>
              <a:gd name="T22" fmla="*/ 93460 w 418"/>
              <a:gd name="T23" fmla="*/ 272751 h 417"/>
              <a:gd name="T24" fmla="*/ 93460 w 418"/>
              <a:gd name="T25" fmla="*/ 209900 h 417"/>
              <a:gd name="T26" fmla="*/ 209397 w 418"/>
              <a:gd name="T27" fmla="*/ 209900 h 417"/>
              <a:gd name="T28" fmla="*/ 209397 w 418"/>
              <a:gd name="T29" fmla="*/ 93684 h 417"/>
              <a:gd name="T30" fmla="*/ 272098 w 418"/>
              <a:gd name="T31" fmla="*/ 93684 h 417"/>
              <a:gd name="T32" fmla="*/ 272098 w 418"/>
              <a:gd name="T33" fmla="*/ 209900 h 417"/>
              <a:gd name="T34" fmla="*/ 386852 w 418"/>
              <a:gd name="T35" fmla="*/ 209900 h 417"/>
              <a:gd name="T36" fmla="*/ 386852 w 418"/>
              <a:gd name="T37" fmla="*/ 272751 h 417"/>
              <a:gd name="T38" fmla="*/ 272098 w 418"/>
              <a:gd name="T39" fmla="*/ 272751 h 4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18" h="417">
                <a:moveTo>
                  <a:pt x="204" y="0"/>
                </a:moveTo>
                <a:lnTo>
                  <a:pt x="204" y="0"/>
                </a:lnTo>
                <a:cubicBezTo>
                  <a:pt x="88" y="0"/>
                  <a:pt x="0" y="88"/>
                  <a:pt x="0" y="204"/>
                </a:cubicBezTo>
                <a:cubicBezTo>
                  <a:pt x="0" y="319"/>
                  <a:pt x="88" y="416"/>
                  <a:pt x="204" y="416"/>
                </a:cubicBezTo>
                <a:cubicBezTo>
                  <a:pt x="319" y="416"/>
                  <a:pt x="417" y="319"/>
                  <a:pt x="417" y="204"/>
                </a:cubicBezTo>
                <a:cubicBezTo>
                  <a:pt x="417" y="88"/>
                  <a:pt x="319" y="0"/>
                  <a:pt x="204" y="0"/>
                </a:cubicBezTo>
                <a:close/>
                <a:moveTo>
                  <a:pt x="230" y="230"/>
                </a:moveTo>
                <a:lnTo>
                  <a:pt x="230" y="230"/>
                </a:lnTo>
                <a:cubicBezTo>
                  <a:pt x="230" y="328"/>
                  <a:pt x="230" y="328"/>
                  <a:pt x="230" y="328"/>
                </a:cubicBezTo>
                <a:cubicBezTo>
                  <a:pt x="177" y="328"/>
                  <a:pt x="177" y="328"/>
                  <a:pt x="177" y="328"/>
                </a:cubicBezTo>
                <a:cubicBezTo>
                  <a:pt x="177" y="230"/>
                  <a:pt x="177" y="230"/>
                  <a:pt x="177" y="230"/>
                </a:cubicBezTo>
                <a:cubicBezTo>
                  <a:pt x="79" y="230"/>
                  <a:pt x="79" y="230"/>
                  <a:pt x="79" y="230"/>
                </a:cubicBezTo>
                <a:cubicBezTo>
                  <a:pt x="79" y="177"/>
                  <a:pt x="79" y="177"/>
                  <a:pt x="79" y="177"/>
                </a:cubicBezTo>
                <a:cubicBezTo>
                  <a:pt x="177" y="177"/>
                  <a:pt x="177" y="177"/>
                  <a:pt x="177" y="177"/>
                </a:cubicBezTo>
                <a:cubicBezTo>
                  <a:pt x="177" y="79"/>
                  <a:pt x="177" y="79"/>
                  <a:pt x="177" y="79"/>
                </a:cubicBezTo>
                <a:cubicBezTo>
                  <a:pt x="230" y="79"/>
                  <a:pt x="230" y="79"/>
                  <a:pt x="230" y="79"/>
                </a:cubicBezTo>
                <a:cubicBezTo>
                  <a:pt x="230" y="177"/>
                  <a:pt x="230" y="177"/>
                  <a:pt x="230" y="177"/>
                </a:cubicBezTo>
                <a:cubicBezTo>
                  <a:pt x="327" y="177"/>
                  <a:pt x="327" y="177"/>
                  <a:pt x="327" y="177"/>
                </a:cubicBezTo>
                <a:cubicBezTo>
                  <a:pt x="327" y="230"/>
                  <a:pt x="327" y="230"/>
                  <a:pt x="327" y="230"/>
                </a:cubicBezTo>
                <a:lnTo>
                  <a:pt x="230" y="230"/>
                </a:lnTo>
                <a:close/>
              </a:path>
            </a:pathLst>
          </a:custGeom>
          <a:solidFill>
            <a:schemeClr val="bg1"/>
          </a:solidFill>
          <a:ln>
            <a:noFill/>
          </a:ln>
          <a:effectLst/>
        </p:spPr>
        <p:txBody>
          <a:bodyPr wrap="none" lIns="45719" tIns="22859" rIns="45719" bIns="22859" anchor="ctr"/>
          <a:lstStyle/>
          <a:p>
            <a:pPr>
              <a:defRPr/>
            </a:pPr>
            <a:endParaRPr lang="zh-CN" altLang="en-US"/>
          </a:p>
        </p:txBody>
      </p:sp>
      <p:sp>
        <p:nvSpPr>
          <p:cNvPr id="43" name="Freeform 13"/>
          <p:cNvSpPr>
            <a:spLocks noChangeArrowheads="1"/>
          </p:cNvSpPr>
          <p:nvPr/>
        </p:nvSpPr>
        <p:spPr bwMode="auto">
          <a:xfrm>
            <a:off x="6666717" y="4398848"/>
            <a:ext cx="763142" cy="747641"/>
          </a:xfrm>
          <a:custGeom>
            <a:avLst/>
            <a:gdLst>
              <a:gd name="T0" fmla="*/ 0 w 462"/>
              <a:gd name="T1" fmla="*/ 261013 h 452"/>
              <a:gd name="T2" fmla="*/ 0 w 462"/>
              <a:gd name="T3" fmla="*/ 261013 h 452"/>
              <a:gd name="T4" fmla="*/ 272100 w 462"/>
              <a:gd name="T5" fmla="*/ 532656 h 452"/>
              <a:gd name="T6" fmla="*/ 543021 w 462"/>
              <a:gd name="T7" fmla="*/ 261013 h 452"/>
              <a:gd name="T8" fmla="*/ 272100 w 462"/>
              <a:gd name="T9" fmla="*/ 0 h 452"/>
              <a:gd name="T10" fmla="*/ 0 w 462"/>
              <a:gd name="T11" fmla="*/ 261013 h 452"/>
              <a:gd name="T12" fmla="*/ 480591 w 462"/>
              <a:gd name="T13" fmla="*/ 261013 h 452"/>
              <a:gd name="T14" fmla="*/ 480591 w 462"/>
              <a:gd name="T15" fmla="*/ 261013 h 452"/>
              <a:gd name="T16" fmla="*/ 272100 w 462"/>
              <a:gd name="T17" fmla="*/ 480690 h 452"/>
              <a:gd name="T18" fmla="*/ 62430 w 462"/>
              <a:gd name="T19" fmla="*/ 261013 h 452"/>
              <a:gd name="T20" fmla="*/ 272100 w 462"/>
              <a:gd name="T21" fmla="*/ 51966 h 452"/>
              <a:gd name="T22" fmla="*/ 480591 w 462"/>
              <a:gd name="T23" fmla="*/ 261013 h 452"/>
              <a:gd name="T24" fmla="*/ 156663 w 462"/>
              <a:gd name="T25" fmla="*/ 207866 h 452"/>
              <a:gd name="T26" fmla="*/ 156663 w 462"/>
              <a:gd name="T27" fmla="*/ 207866 h 452"/>
              <a:gd name="T28" fmla="*/ 156663 w 462"/>
              <a:gd name="T29" fmla="*/ 314161 h 452"/>
              <a:gd name="T30" fmla="*/ 282701 w 462"/>
              <a:gd name="T31" fmla="*/ 314161 h 452"/>
              <a:gd name="T32" fmla="*/ 282701 w 462"/>
              <a:gd name="T33" fmla="*/ 386205 h 452"/>
              <a:gd name="T34" fmla="*/ 386358 w 462"/>
              <a:gd name="T35" fmla="*/ 261013 h 452"/>
              <a:gd name="T36" fmla="*/ 282701 w 462"/>
              <a:gd name="T37" fmla="*/ 145270 h 452"/>
              <a:gd name="T38" fmla="*/ 282701 w 462"/>
              <a:gd name="T39" fmla="*/ 207866 h 452"/>
              <a:gd name="T40" fmla="*/ 156663 w 462"/>
              <a:gd name="T41" fmla="*/ 207866 h 4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2" h="452">
                <a:moveTo>
                  <a:pt x="0" y="221"/>
                </a:moveTo>
                <a:lnTo>
                  <a:pt x="0" y="221"/>
                </a:lnTo>
                <a:cubicBezTo>
                  <a:pt x="0" y="354"/>
                  <a:pt x="106" y="451"/>
                  <a:pt x="231" y="451"/>
                </a:cubicBezTo>
                <a:cubicBezTo>
                  <a:pt x="355" y="451"/>
                  <a:pt x="461" y="354"/>
                  <a:pt x="461" y="221"/>
                </a:cubicBezTo>
                <a:cubicBezTo>
                  <a:pt x="461" y="97"/>
                  <a:pt x="355" y="0"/>
                  <a:pt x="231" y="0"/>
                </a:cubicBezTo>
                <a:cubicBezTo>
                  <a:pt x="106" y="0"/>
                  <a:pt x="0" y="97"/>
                  <a:pt x="0" y="221"/>
                </a:cubicBezTo>
                <a:close/>
                <a:moveTo>
                  <a:pt x="408" y="221"/>
                </a:moveTo>
                <a:lnTo>
                  <a:pt x="408" y="221"/>
                </a:lnTo>
                <a:cubicBezTo>
                  <a:pt x="408" y="327"/>
                  <a:pt x="328" y="407"/>
                  <a:pt x="231" y="407"/>
                </a:cubicBezTo>
                <a:cubicBezTo>
                  <a:pt x="133" y="407"/>
                  <a:pt x="53" y="327"/>
                  <a:pt x="53" y="221"/>
                </a:cubicBezTo>
                <a:cubicBezTo>
                  <a:pt x="53" y="123"/>
                  <a:pt x="133" y="44"/>
                  <a:pt x="231" y="44"/>
                </a:cubicBezTo>
                <a:cubicBezTo>
                  <a:pt x="328" y="44"/>
                  <a:pt x="408" y="123"/>
                  <a:pt x="408" y="221"/>
                </a:cubicBezTo>
                <a:close/>
                <a:moveTo>
                  <a:pt x="133" y="176"/>
                </a:moveTo>
                <a:lnTo>
                  <a:pt x="133" y="176"/>
                </a:lnTo>
                <a:cubicBezTo>
                  <a:pt x="133" y="266"/>
                  <a:pt x="133" y="266"/>
                  <a:pt x="133" y="266"/>
                </a:cubicBezTo>
                <a:cubicBezTo>
                  <a:pt x="240" y="266"/>
                  <a:pt x="240" y="266"/>
                  <a:pt x="240" y="266"/>
                </a:cubicBezTo>
                <a:cubicBezTo>
                  <a:pt x="240" y="327"/>
                  <a:pt x="240" y="327"/>
                  <a:pt x="240" y="327"/>
                </a:cubicBezTo>
                <a:cubicBezTo>
                  <a:pt x="328" y="221"/>
                  <a:pt x="328" y="221"/>
                  <a:pt x="328" y="221"/>
                </a:cubicBezTo>
                <a:cubicBezTo>
                  <a:pt x="240" y="123"/>
                  <a:pt x="240" y="123"/>
                  <a:pt x="240" y="123"/>
                </a:cubicBezTo>
                <a:cubicBezTo>
                  <a:pt x="240" y="176"/>
                  <a:pt x="240" y="176"/>
                  <a:pt x="240" y="176"/>
                </a:cubicBezTo>
                <a:lnTo>
                  <a:pt x="133" y="176"/>
                </a:lnTo>
                <a:close/>
              </a:path>
            </a:pathLst>
          </a:custGeom>
          <a:solidFill>
            <a:schemeClr val="bg1"/>
          </a:solidFill>
          <a:ln>
            <a:noFill/>
          </a:ln>
          <a:effectLst/>
        </p:spPr>
        <p:txBody>
          <a:bodyPr wrap="none" lIns="45719" tIns="22859" rIns="45719" bIns="22859" anchor="ctr"/>
          <a:lstStyle/>
          <a:p>
            <a:pPr>
              <a:defRPr/>
            </a:pPr>
            <a:endParaRPr lang="zh-CN" altLang="en-US"/>
          </a:p>
        </p:txBody>
      </p:sp>
      <p:sp>
        <p:nvSpPr>
          <p:cNvPr id="44" name="Content Placeholder 2"/>
          <p:cNvSpPr txBox="1"/>
          <p:nvPr/>
        </p:nvSpPr>
        <p:spPr bwMode="auto">
          <a:xfrm>
            <a:off x="4526280" y="1600835"/>
            <a:ext cx="5984240" cy="118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9" tIns="60945" rIns="121889" bIns="60945"/>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defTabSz="914400">
              <a:spcBef>
                <a:spcPct val="20000"/>
              </a:spcBef>
              <a:defRPr/>
            </a:pPr>
            <a:r>
              <a:rPr lang="zh-CN" altLang="en-US" sz="2000" b="1" kern="0" dirty="0" smtClean="0">
                <a:solidFill>
                  <a:schemeClr val="bg1"/>
                </a:solidFill>
                <a:latin typeface="微软雅黑" panose="020B0503020204020204" pitchFamily="34" charset="-122"/>
                <a:ea typeface="微软雅黑" panose="020B0503020204020204" pitchFamily="34" charset="-122"/>
                <a:cs typeface="Raleway Light"/>
              </a:rPr>
              <a:t>信用信息上报子系统</a:t>
            </a:r>
            <a:endParaRPr lang="zh-CN" altLang="en-US" sz="2000" b="1" kern="0" dirty="0" smtClean="0">
              <a:solidFill>
                <a:schemeClr val="bg1"/>
              </a:solidFill>
              <a:latin typeface="微软雅黑" panose="020B0503020204020204" pitchFamily="34" charset="-122"/>
              <a:ea typeface="微软雅黑" panose="020B0503020204020204" pitchFamily="34" charset="-122"/>
              <a:cs typeface="Raleway Light"/>
            </a:endParaRPr>
          </a:p>
          <a:p>
            <a:pPr defTabSz="913130">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现有部分信源单位的信用数据未能实现电子化存储或未能正常接入电子政务外网，不能实现全范围的信用数据归集与利用。为进一步完善信用数据归集工作，提供信源单位信用信息录入、导入等方式的数据归集手段，实现信用数据归集的全范围覆盖</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Content Placeholder 2"/>
          <p:cNvSpPr txBox="1"/>
          <p:nvPr/>
        </p:nvSpPr>
        <p:spPr bwMode="auto">
          <a:xfrm>
            <a:off x="8061716" y="4135556"/>
            <a:ext cx="3386308" cy="1183182"/>
          </a:xfrm>
          <a:prstGeom prst="rect">
            <a:avLst/>
          </a:prstGeom>
          <a:noFill/>
          <a:ln>
            <a:noFill/>
          </a:ln>
        </p:spPr>
        <p:txBody>
          <a:bodyPr lIns="121889" tIns="60945" rIns="121889" bIns="60945"/>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defTabSz="914400">
              <a:spcBef>
                <a:spcPct val="20000"/>
              </a:spcBef>
              <a:defRPr/>
            </a:pPr>
            <a:r>
              <a:rPr lang="zh-CN" altLang="en-US" sz="1800" b="1" kern="0" dirty="0">
                <a:solidFill>
                  <a:schemeClr val="bg1"/>
                </a:solidFill>
                <a:latin typeface="微软雅黑" panose="020B0503020204020204" pitchFamily="34" charset="-122"/>
                <a:ea typeface="微软雅黑" panose="020B0503020204020204" pitchFamily="34" charset="-122"/>
                <a:cs typeface="Raleway Light"/>
              </a:rPr>
              <a:t>系统设置</a:t>
            </a:r>
            <a:endParaRPr lang="zh-CN" altLang="en-US" sz="1800" b="1" kern="0" dirty="0">
              <a:solidFill>
                <a:schemeClr val="bg1"/>
              </a:solidFill>
              <a:latin typeface="微软雅黑" panose="020B0503020204020204" pitchFamily="34" charset="-122"/>
              <a:ea typeface="微软雅黑" panose="020B0503020204020204" pitchFamily="34" charset="-122"/>
              <a:cs typeface="Raleway Light"/>
            </a:endParaRPr>
          </a:p>
          <a:p>
            <a:pPr defTabSz="913130">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系统上一些基本内容，日志，管理员使用功能管理。后台有关数据的管理。</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TextBox 45"/>
          <p:cNvSpPr txBox="1"/>
          <p:nvPr/>
        </p:nvSpPr>
        <p:spPr>
          <a:xfrm>
            <a:off x="1236452" y="1636740"/>
            <a:ext cx="1006982" cy="1026159"/>
          </a:xfrm>
          <a:prstGeom prst="rect">
            <a:avLst/>
          </a:prstGeom>
          <a:noFill/>
        </p:spPr>
        <p:txBody>
          <a:bodyPr wrap="none" lIns="121917" tIns="60958" rIns="121917" bIns="60958" rtlCol="0">
            <a:spAutoFit/>
          </a:bodyPr>
          <a:lstStyle/>
          <a:p>
            <a:r>
              <a:rPr lang="en-US" altLang="zh-CN" sz="5900" b="1" dirty="0">
                <a:solidFill>
                  <a:schemeClr val="bg1"/>
                </a:solidFill>
              </a:rPr>
              <a:t>01</a:t>
            </a:r>
            <a:endParaRPr lang="zh-CN" altLang="en-US" sz="5900" b="1" dirty="0">
              <a:solidFill>
                <a:schemeClr val="bg1"/>
              </a:solidFill>
            </a:endParaRPr>
          </a:p>
        </p:txBody>
      </p:sp>
      <p:sp>
        <p:nvSpPr>
          <p:cNvPr id="47" name="TextBox 46"/>
          <p:cNvSpPr txBox="1"/>
          <p:nvPr/>
        </p:nvSpPr>
        <p:spPr>
          <a:xfrm>
            <a:off x="4761513" y="4215856"/>
            <a:ext cx="1006982" cy="1026159"/>
          </a:xfrm>
          <a:prstGeom prst="rect">
            <a:avLst/>
          </a:prstGeom>
          <a:noFill/>
        </p:spPr>
        <p:txBody>
          <a:bodyPr wrap="none" lIns="121917" tIns="60958" rIns="121917" bIns="60958" rtlCol="0">
            <a:spAutoFit/>
          </a:bodyPr>
          <a:lstStyle/>
          <a:p>
            <a:r>
              <a:rPr lang="en-US" altLang="zh-CN" sz="5900" b="1" dirty="0">
                <a:solidFill>
                  <a:schemeClr val="bg1"/>
                </a:solidFill>
              </a:rPr>
              <a:t>02</a:t>
            </a:r>
            <a:endParaRPr lang="zh-CN" altLang="en-US" sz="5900" b="1" dirty="0">
              <a:solidFill>
                <a:schemeClr val="bg1"/>
              </a:solidFill>
            </a:endParaRPr>
          </a:p>
        </p:txBody>
      </p:sp>
      <p:sp>
        <p:nvSpPr>
          <p:cNvPr id="19" name="TextBox 18"/>
          <p:cNvSpPr txBox="1"/>
          <p:nvPr/>
        </p:nvSpPr>
        <p:spPr>
          <a:xfrm>
            <a:off x="2188630" y="7894216"/>
            <a:ext cx="856239" cy="358954"/>
          </a:xfrm>
          <a:prstGeom prst="rect">
            <a:avLst/>
          </a:prstGeom>
          <a:noFill/>
        </p:spPr>
        <p:txBody>
          <a:bodyPr wrap="none" lIns="81079" tIns="40540" rIns="81079" bIns="40540"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500" fill="hold"/>
                                        <p:tgtEl>
                                          <p:spTgt spid="46"/>
                                        </p:tgtEl>
                                        <p:attrNameLst>
                                          <p:attrName>ppt_w</p:attrName>
                                        </p:attrNameLst>
                                      </p:cBhvr>
                                      <p:tavLst>
                                        <p:tav tm="0">
                                          <p:val>
                                            <p:fltVal val="0"/>
                                          </p:val>
                                        </p:tav>
                                        <p:tav tm="100000">
                                          <p:val>
                                            <p:strVal val="#ppt_w"/>
                                          </p:val>
                                        </p:tav>
                                      </p:tavLst>
                                    </p:anim>
                                    <p:anim calcmode="lin" valueType="num">
                                      <p:cBhvr>
                                        <p:cTn id="15" dur="500" fill="hold"/>
                                        <p:tgtEl>
                                          <p:spTgt spid="46"/>
                                        </p:tgtEl>
                                        <p:attrNameLst>
                                          <p:attrName>ppt_h</p:attrName>
                                        </p:attrNameLst>
                                      </p:cBhvr>
                                      <p:tavLst>
                                        <p:tav tm="0">
                                          <p:val>
                                            <p:fltVal val="0"/>
                                          </p:val>
                                        </p:tav>
                                        <p:tav tm="100000">
                                          <p:val>
                                            <p:strVal val="#ppt_h"/>
                                          </p:val>
                                        </p:tav>
                                      </p:tavLst>
                                    </p:anim>
                                    <p:animEffect transition="in" filter="fade">
                                      <p:cBhvr>
                                        <p:cTn id="16" dur="500"/>
                                        <p:tgtEl>
                                          <p:spTgt spid="4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fltVal val="0"/>
                                          </p:val>
                                        </p:tav>
                                        <p:tav tm="100000">
                                          <p:val>
                                            <p:strVal val="#ppt_w"/>
                                          </p:val>
                                        </p:tav>
                                      </p:tavLst>
                                    </p:anim>
                                    <p:anim calcmode="lin" valueType="num">
                                      <p:cBhvr>
                                        <p:cTn id="25" dur="500" fill="hold"/>
                                        <p:tgtEl>
                                          <p:spTgt spid="42"/>
                                        </p:tgtEl>
                                        <p:attrNameLst>
                                          <p:attrName>ppt_h</p:attrName>
                                        </p:attrNameLst>
                                      </p:cBhvr>
                                      <p:tavLst>
                                        <p:tav tm="0">
                                          <p:val>
                                            <p:fltVal val="0"/>
                                          </p:val>
                                        </p:tav>
                                        <p:tav tm="100000">
                                          <p:val>
                                            <p:strVal val="#ppt_h"/>
                                          </p:val>
                                        </p:tav>
                                      </p:tavLst>
                                    </p:anim>
                                    <p:animEffect transition="in" filter="fade">
                                      <p:cBhvr>
                                        <p:cTn id="26" dur="500"/>
                                        <p:tgtEl>
                                          <p:spTgt spid="42"/>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1250"/>
                                        <p:tgtEl>
                                          <p:spTgt spid="44"/>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par>
                          <p:cTn id="43" fill="hold">
                            <p:stCondLst>
                              <p:cond delay="50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par>
                          <p:cTn id="53" fill="hold">
                            <p:stCondLst>
                              <p:cond delay="6000"/>
                            </p:stCondLst>
                            <p:childTnLst>
                              <p:par>
                                <p:cTn id="54" presetID="53" presetClass="entr" presetSubtype="16"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p:cTn id="56" dur="500" fill="hold"/>
                                        <p:tgtEl>
                                          <p:spTgt spid="43"/>
                                        </p:tgtEl>
                                        <p:attrNameLst>
                                          <p:attrName>ppt_w</p:attrName>
                                        </p:attrNameLst>
                                      </p:cBhvr>
                                      <p:tavLst>
                                        <p:tav tm="0">
                                          <p:val>
                                            <p:fltVal val="0"/>
                                          </p:val>
                                        </p:tav>
                                        <p:tav tm="100000">
                                          <p:val>
                                            <p:strVal val="#ppt_w"/>
                                          </p:val>
                                        </p:tav>
                                      </p:tavLst>
                                    </p:anim>
                                    <p:anim calcmode="lin" valueType="num">
                                      <p:cBhvr>
                                        <p:cTn id="57" dur="500" fill="hold"/>
                                        <p:tgtEl>
                                          <p:spTgt spid="43"/>
                                        </p:tgtEl>
                                        <p:attrNameLst>
                                          <p:attrName>ppt_h</p:attrName>
                                        </p:attrNameLst>
                                      </p:cBhvr>
                                      <p:tavLst>
                                        <p:tav tm="0">
                                          <p:val>
                                            <p:fltVal val="0"/>
                                          </p:val>
                                        </p:tav>
                                        <p:tav tm="100000">
                                          <p:val>
                                            <p:strVal val="#ppt_h"/>
                                          </p:val>
                                        </p:tav>
                                      </p:tavLst>
                                    </p:anim>
                                    <p:animEffect transition="in" filter="fade">
                                      <p:cBhvr>
                                        <p:cTn id="58" dur="500"/>
                                        <p:tgtEl>
                                          <p:spTgt spid="43"/>
                                        </p:tgtEl>
                                      </p:cBhvr>
                                    </p:animEffect>
                                  </p:childTnLst>
                                </p:cTn>
                              </p:par>
                            </p:childTnLst>
                          </p:cTn>
                        </p:par>
                        <p:par>
                          <p:cTn id="59" fill="hold">
                            <p:stCondLst>
                              <p:cond delay="6500"/>
                            </p:stCondLst>
                            <p:childTnLst>
                              <p:par>
                                <p:cTn id="60" presetID="10" presetClass="entr" presetSubtype="0" fill="hold" grpId="0"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par>
                          <p:cTn id="63" fill="hold">
                            <p:stCondLst>
                              <p:cond delay="7000"/>
                            </p:stCondLst>
                            <p:childTnLst>
                              <p:par>
                                <p:cTn id="64" presetID="22" presetClass="entr" presetSubtype="8"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1250"/>
                                        <p:tgtEl>
                                          <p:spTgt spid="45"/>
                                        </p:tgtEl>
                                      </p:cBhvr>
                                    </p:animEffect>
                                  </p:childTnLst>
                                </p:cTn>
                              </p:par>
                            </p:childTnLst>
                          </p:cTn>
                        </p:par>
                        <p:par>
                          <p:cTn id="67" fill="hold">
                            <p:stCondLst>
                              <p:cond delay="8500"/>
                            </p:stCondLst>
                            <p:childTnLst>
                              <p:par>
                                <p:cTn id="68" presetID="10" presetClass="entr" presetSubtype="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bldLvl="0" animBg="1"/>
      <p:bldP spid="35" grpId="0" bldLvl="0" animBg="1"/>
      <p:bldP spid="36" grpId="0" bldLvl="0" animBg="1"/>
      <p:bldP spid="37" grpId="0" bldLvl="0" animBg="1"/>
      <p:bldP spid="38" grpId="0" bldLvl="0" animBg="1"/>
      <p:bldP spid="39" grpId="0" bldLvl="0" animBg="1"/>
      <p:bldP spid="41" grpId="0" bldLvl="0" animBg="1"/>
      <p:bldP spid="42" grpId="0" bldLvl="0" animBg="1"/>
      <p:bldP spid="43" grpId="0" bldLvl="0" animBg="1"/>
      <p:bldP spid="44" grpId="0"/>
      <p:bldP spid="45" grpId="0"/>
      <p:bldP spid="46" grpId="0"/>
      <p:bldP spid="47"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614" y="271088"/>
            <a:ext cx="180020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重点项目</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72517" y="2474852"/>
            <a:ext cx="4306231" cy="3220390"/>
          </a:xfrm>
          <a:prstGeom prst="rect">
            <a:avLst/>
          </a:prstGeom>
          <a:blipFill>
            <a:blip r:embed="rId1" cstate="print"/>
            <a:stretch>
              <a:fillRect l="-31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6" name="MH_Picture_3"/>
          <p:cNvSpPr>
            <a:spLocks noChangeArrowheads="1"/>
          </p:cNvSpPr>
          <p:nvPr>
            <p:custDataLst>
              <p:tags r:id="rId2"/>
            </p:custDataLst>
          </p:nvPr>
        </p:nvSpPr>
        <p:spPr bwMode="auto">
          <a:xfrm>
            <a:off x="5596447" y="3672044"/>
            <a:ext cx="2658741" cy="1641977"/>
          </a:xfrm>
          <a:prstGeom prst="rect">
            <a:avLst/>
          </a:prstGeom>
          <a:blipFill dpi="0" rotWithShape="1">
            <a:blip r:embed="rId3" cstate="print"/>
            <a:srcRect/>
            <a:stretch>
              <a:fillRect/>
            </a:stretch>
          </a:blipFill>
          <a:ln w="19050">
            <a:noFill/>
          </a:ln>
        </p:spPr>
        <p:txBody>
          <a:bodyPr lIns="121917" tIns="60958" rIns="121917" bIns="60958" anchor="ctr"/>
          <a:lstStyle/>
          <a:p>
            <a:pPr algn="ctr" eaLnBrk="1" hangingPunct="1">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7" name="矩形 6"/>
          <p:cNvSpPr/>
          <p:nvPr/>
        </p:nvSpPr>
        <p:spPr>
          <a:xfrm>
            <a:off x="5596447" y="5365166"/>
            <a:ext cx="2658741" cy="369418"/>
          </a:xfrm>
          <a:prstGeom prst="rect">
            <a:avLst/>
          </a:prstGeom>
          <a:solidFill>
            <a:srgbClr val="0070C0"/>
          </a:solidFill>
        </p:spPr>
        <p:txBody>
          <a:bodyPr wrap="square" lIns="121917" tIns="60958" rIns="121917" bIns="60958">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单击输入标题</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 name="MH_Picture_2"/>
          <p:cNvSpPr>
            <a:spLocks noChangeArrowheads="1"/>
          </p:cNvSpPr>
          <p:nvPr>
            <p:custDataLst>
              <p:tags r:id="rId4"/>
            </p:custDataLst>
          </p:nvPr>
        </p:nvSpPr>
        <p:spPr bwMode="auto">
          <a:xfrm>
            <a:off x="5596446" y="1454119"/>
            <a:ext cx="2648918" cy="1682260"/>
          </a:xfrm>
          <a:prstGeom prst="rect">
            <a:avLst/>
          </a:prstGeom>
          <a:blipFill dpi="0" rotWithShape="1">
            <a:blip r:embed="rId5" cstate="print"/>
            <a:srcRect/>
            <a:stretch>
              <a:fillRect l="-3111"/>
            </a:stretch>
          </a:blipFill>
          <a:ln w="19050">
            <a:noFill/>
          </a:ln>
        </p:spPr>
        <p:txBody>
          <a:bodyPr lIns="121917" tIns="60958" rIns="121917" bIns="60958" anchor="ctr"/>
          <a:lstStyle/>
          <a:p>
            <a:pPr algn="ctr" eaLnBrk="1" hangingPunct="1">
              <a:buFont typeface="Arial" panose="020B0604020202020204" pitchFamily="34" charset="0"/>
              <a:buNone/>
            </a:pPr>
            <a:endParaRPr lang="zh-CN" altLang="en-US">
              <a:solidFill>
                <a:srgbClr val="FFFFFF"/>
              </a:solidFill>
              <a:latin typeface="Arial" panose="020B0604020202020204" pitchFamily="34" charset="0"/>
            </a:endParaRPr>
          </a:p>
        </p:txBody>
      </p:sp>
      <p:sp>
        <p:nvSpPr>
          <p:cNvPr id="11" name="矩形 10"/>
          <p:cNvSpPr/>
          <p:nvPr/>
        </p:nvSpPr>
        <p:spPr>
          <a:xfrm>
            <a:off x="5586623" y="3219287"/>
            <a:ext cx="2658741" cy="369418"/>
          </a:xfrm>
          <a:prstGeom prst="rect">
            <a:avLst/>
          </a:prstGeom>
          <a:solidFill>
            <a:srgbClr val="0070C0"/>
          </a:solidFill>
        </p:spPr>
        <p:txBody>
          <a:bodyPr wrap="square" lIns="121917" tIns="60958" rIns="121917" bIns="60958">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单击输入标题</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060036" y="1469792"/>
            <a:ext cx="3318713" cy="1023897"/>
            <a:chOff x="3539008" y="2825451"/>
            <a:chExt cx="3237845" cy="767745"/>
          </a:xfrm>
        </p:grpSpPr>
        <p:sp>
          <p:nvSpPr>
            <p:cNvPr id="13" name="文本框 2"/>
            <p:cNvSpPr txBox="1">
              <a:spLocks noChangeArrowheads="1"/>
            </p:cNvSpPr>
            <p:nvPr>
              <p:custDataLst>
                <p:tags r:id="rId6"/>
              </p:custDataLst>
            </p:nvPr>
          </p:nvSpPr>
          <p:spPr bwMode="auto">
            <a:xfrm>
              <a:off x="4182899" y="2825451"/>
              <a:ext cx="2435389"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defRPr/>
              </a:pPr>
              <a:r>
                <a:rPr lang="zh-CN" altLang="en-US" sz="3200" b="1" dirty="0" smtClean="0">
                  <a:solidFill>
                    <a:srgbClr val="0070C0"/>
                  </a:solidFill>
                  <a:latin typeface="微软雅黑" panose="020B0503020204020204" pitchFamily="34" charset="-122"/>
                  <a:ea typeface="微软雅黑" panose="020B0503020204020204" pitchFamily="34" charset="-122"/>
                </a:rPr>
                <a:t>重点项目</a:t>
              </a:r>
              <a:endParaRPr lang="en-US" altLang="zh-CN" sz="3200" b="1" dirty="0">
                <a:solidFill>
                  <a:srgbClr val="0070C0"/>
                </a:solidFill>
                <a:latin typeface="微软雅黑" panose="020B0503020204020204" pitchFamily="34" charset="-122"/>
                <a:ea typeface="微软雅黑" panose="020B0503020204020204" pitchFamily="34" charset="-122"/>
              </a:endParaRPr>
            </a:p>
          </p:txBody>
        </p:sp>
        <p:sp>
          <p:nvSpPr>
            <p:cNvPr id="14" name="文本框 3"/>
            <p:cNvSpPr txBox="1">
              <a:spLocks noChangeArrowheads="1"/>
            </p:cNvSpPr>
            <p:nvPr>
              <p:custDataLst>
                <p:tags r:id="rId7"/>
              </p:custDataLst>
            </p:nvPr>
          </p:nvSpPr>
          <p:spPr bwMode="auto">
            <a:xfrm>
              <a:off x="3539008" y="3219675"/>
              <a:ext cx="3060231" cy="37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None/>
                <a:defRPr/>
              </a:pPr>
              <a:r>
                <a:rPr lang="en-US" altLang="zh-CN" b="1" dirty="0" err="1" smtClean="0">
                  <a:solidFill>
                    <a:srgbClr val="0070C0"/>
                  </a:solidFill>
                  <a:latin typeface="微软雅黑" panose="020B0503020204020204" pitchFamily="34" charset="-122"/>
                  <a:ea typeface="微软雅黑" panose="020B0503020204020204" pitchFamily="34" charset="-122"/>
                </a:rPr>
                <a:t>Tianjia</a:t>
              </a:r>
              <a:r>
                <a:rPr lang="en-US" altLang="zh-CN" b="1" dirty="0" smtClean="0">
                  <a:solidFill>
                    <a:srgbClr val="0070C0"/>
                  </a:solidFill>
                  <a:latin typeface="微软雅黑" panose="020B0503020204020204" pitchFamily="34" charset="-122"/>
                  <a:ea typeface="微软雅黑" panose="020B0503020204020204" pitchFamily="34" charset="-122"/>
                </a:rPr>
                <a:t> </a:t>
              </a:r>
              <a:r>
                <a:rPr lang="en-US" altLang="zh-CN" b="1" dirty="0" err="1" smtClean="0">
                  <a:solidFill>
                    <a:srgbClr val="0070C0"/>
                  </a:solidFill>
                  <a:latin typeface="微软雅黑" panose="020B0503020204020204" pitchFamily="34" charset="-122"/>
                  <a:ea typeface="微软雅黑" panose="020B0503020204020204" pitchFamily="34" charset="-122"/>
                </a:rPr>
                <a:t>biaotineirong</a:t>
              </a:r>
              <a:endParaRPr lang="en-US" altLang="zh-CN" b="1" dirty="0">
                <a:solidFill>
                  <a:srgbClr val="0070C0"/>
                </a:solidFill>
                <a:latin typeface="微软雅黑" panose="020B0503020204020204" pitchFamily="34" charset="-122"/>
                <a:ea typeface="微软雅黑" panose="020B0503020204020204" pitchFamily="34" charset="-122"/>
              </a:endParaRPr>
            </a:p>
          </p:txBody>
        </p:sp>
        <p:sp>
          <p:nvSpPr>
            <p:cNvPr id="15" name="矩形 14"/>
            <p:cNvSpPr/>
            <p:nvPr>
              <p:custDataLst>
                <p:tags r:id="rId8"/>
              </p:custDataLst>
            </p:nvPr>
          </p:nvSpPr>
          <p:spPr>
            <a:xfrm>
              <a:off x="6662553" y="2936875"/>
              <a:ext cx="114300" cy="5222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anchor="ctr"/>
            <a:lstStyle/>
            <a:p>
              <a:pPr algn="ctr">
                <a:defRPr/>
              </a:pPr>
              <a:endParaRPr lang="zh-CN" altLang="en-US" sz="1400" dirty="0">
                <a:solidFill>
                  <a:srgbClr val="0070C0"/>
                </a:solidFill>
                <a:latin typeface="Arial" panose="020B0604020202020204" pitchFamily="34" charset="0"/>
                <a:ea typeface="黑体" panose="02010609060101010101" charset="-122"/>
              </a:endParaRPr>
            </a:p>
          </p:txBody>
        </p:sp>
      </p:grpSp>
      <p:sp>
        <p:nvSpPr>
          <p:cNvPr id="16" name="MH_Picture_2"/>
          <p:cNvSpPr>
            <a:spLocks noChangeArrowheads="1"/>
          </p:cNvSpPr>
          <p:nvPr>
            <p:custDataLst>
              <p:tags r:id="rId9"/>
            </p:custDataLst>
          </p:nvPr>
        </p:nvSpPr>
        <p:spPr bwMode="auto">
          <a:xfrm>
            <a:off x="8331903" y="2762470"/>
            <a:ext cx="2730525" cy="1682260"/>
          </a:xfrm>
          <a:prstGeom prst="rect">
            <a:avLst/>
          </a:prstGeom>
          <a:blipFill dpi="0" rotWithShape="1">
            <a:blip r:embed="rId10" cstate="print"/>
            <a:srcRect/>
            <a:stretch>
              <a:fillRect l="-3111"/>
            </a:stretch>
          </a:blipFill>
          <a:ln w="19050">
            <a:noFill/>
          </a:ln>
        </p:spPr>
        <p:txBody>
          <a:bodyPr lIns="121917" tIns="60958" rIns="121917" bIns="60958" anchor="ctr"/>
          <a:lstStyle/>
          <a:p>
            <a:pPr algn="ctr" eaLnBrk="1" hangingPunct="1">
              <a:buFont typeface="Arial" panose="020B0604020202020204" pitchFamily="34" charset="0"/>
              <a:buNone/>
            </a:pPr>
            <a:endParaRPr lang="zh-CN" altLang="en-US">
              <a:solidFill>
                <a:srgbClr val="FFFFFF"/>
              </a:solidFill>
              <a:latin typeface="Arial" panose="020B0604020202020204" pitchFamily="34" charset="0"/>
            </a:endParaRPr>
          </a:p>
        </p:txBody>
      </p:sp>
      <p:sp>
        <p:nvSpPr>
          <p:cNvPr id="17" name="矩形 16"/>
          <p:cNvSpPr/>
          <p:nvPr/>
        </p:nvSpPr>
        <p:spPr>
          <a:xfrm>
            <a:off x="8331903" y="4493033"/>
            <a:ext cx="2730525" cy="369418"/>
          </a:xfrm>
          <a:prstGeom prst="rect">
            <a:avLst/>
          </a:prstGeom>
          <a:solidFill>
            <a:srgbClr val="0070C0"/>
          </a:solidFill>
        </p:spPr>
        <p:txBody>
          <a:bodyPr wrap="square" lIns="121917" tIns="60958" rIns="121917" bIns="60958">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单击输入标题</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MH_Other_14"/>
          <p:cNvSpPr/>
          <p:nvPr>
            <p:custDataLst>
              <p:tags r:id="rId11"/>
            </p:custDataLst>
          </p:nvPr>
        </p:nvSpPr>
        <p:spPr>
          <a:xfrm>
            <a:off x="822016" y="2314855"/>
            <a:ext cx="501001" cy="440442"/>
          </a:xfrm>
          <a:custGeom>
            <a:avLst/>
            <a:gdLst>
              <a:gd name="connsiteX0" fmla="*/ 0 w 380032"/>
              <a:gd name="connsiteY0" fmla="*/ 0 h 380032"/>
              <a:gd name="connsiteX1" fmla="*/ 380032 w 380032"/>
              <a:gd name="connsiteY1" fmla="*/ 0 h 380032"/>
              <a:gd name="connsiteX2" fmla="*/ 380032 w 380032"/>
              <a:gd name="connsiteY2" fmla="*/ 13993 h 380032"/>
              <a:gd name="connsiteX3" fmla="*/ 13497 w 380032"/>
              <a:gd name="connsiteY3" fmla="*/ 13993 h 380032"/>
              <a:gd name="connsiteX4" fmla="*/ 13497 w 380032"/>
              <a:gd name="connsiteY4" fmla="*/ 380032 h 380032"/>
              <a:gd name="connsiteX5" fmla="*/ 0 w 380032"/>
              <a:gd name="connsiteY5" fmla="*/ 380032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13993"/>
                </a:lnTo>
                <a:lnTo>
                  <a:pt x="13497" y="13993"/>
                </a:lnTo>
                <a:lnTo>
                  <a:pt x="13497" y="380032"/>
                </a:lnTo>
                <a:lnTo>
                  <a:pt x="0" y="380032"/>
                </a:lnTo>
                <a:close/>
              </a:path>
            </a:pathLst>
          </a:cu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19" name="MH_Other_14"/>
          <p:cNvSpPr/>
          <p:nvPr>
            <p:custDataLst>
              <p:tags r:id="rId12"/>
            </p:custDataLst>
          </p:nvPr>
        </p:nvSpPr>
        <p:spPr>
          <a:xfrm flipH="1" flipV="1">
            <a:off x="10706773" y="4611730"/>
            <a:ext cx="501001" cy="440442"/>
          </a:xfrm>
          <a:custGeom>
            <a:avLst/>
            <a:gdLst>
              <a:gd name="connsiteX0" fmla="*/ 0 w 380032"/>
              <a:gd name="connsiteY0" fmla="*/ 0 h 380032"/>
              <a:gd name="connsiteX1" fmla="*/ 380032 w 380032"/>
              <a:gd name="connsiteY1" fmla="*/ 0 h 380032"/>
              <a:gd name="connsiteX2" fmla="*/ 380032 w 380032"/>
              <a:gd name="connsiteY2" fmla="*/ 13993 h 380032"/>
              <a:gd name="connsiteX3" fmla="*/ 13497 w 380032"/>
              <a:gd name="connsiteY3" fmla="*/ 13993 h 380032"/>
              <a:gd name="connsiteX4" fmla="*/ 13497 w 380032"/>
              <a:gd name="connsiteY4" fmla="*/ 380032 h 380032"/>
              <a:gd name="connsiteX5" fmla="*/ 0 w 380032"/>
              <a:gd name="connsiteY5" fmla="*/ 380032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13993"/>
                </a:lnTo>
                <a:lnTo>
                  <a:pt x="13497" y="13993"/>
                </a:lnTo>
                <a:lnTo>
                  <a:pt x="13497" y="380032"/>
                </a:lnTo>
                <a:lnTo>
                  <a:pt x="0" y="380032"/>
                </a:lnTo>
                <a:close/>
              </a:path>
            </a:pathLst>
          </a:cu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par>
                          <p:cTn id="11" fill="hold">
                            <p:stCondLst>
                              <p:cond delay="500"/>
                            </p:stCondLst>
                            <p:childTnLst>
                              <p:par>
                                <p:cTn id="12" presetID="39" presetClass="entr" presetSubtype="0" accel="10000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250" fill="hold"/>
                                        <p:tgtEl>
                                          <p:spTgt spid="5"/>
                                        </p:tgtEl>
                                        <p:attrNameLst>
                                          <p:attrName>ppt_h</p:attrName>
                                        </p:attrNameLst>
                                      </p:cBhvr>
                                      <p:tavLst>
                                        <p:tav tm="0">
                                          <p:val>
                                            <p:strVal val="#ppt_h/20"/>
                                          </p:val>
                                        </p:tav>
                                        <p:tav tm="50000">
                                          <p:val>
                                            <p:strVal val="#ppt_h/20"/>
                                          </p:val>
                                        </p:tav>
                                        <p:tav tm="100000">
                                          <p:val>
                                            <p:strVal val="#ppt_h"/>
                                          </p:val>
                                        </p:tav>
                                      </p:tavLst>
                                    </p:anim>
                                    <p:anim calcmode="lin" valueType="num">
                                      <p:cBhvr>
                                        <p:cTn id="15" dur="250" fill="hold"/>
                                        <p:tgtEl>
                                          <p:spTgt spid="5"/>
                                        </p:tgtEl>
                                        <p:attrNameLst>
                                          <p:attrName>ppt_w</p:attrName>
                                        </p:attrNameLst>
                                      </p:cBhvr>
                                      <p:tavLst>
                                        <p:tav tm="0">
                                          <p:val>
                                            <p:strVal val="#ppt_w+.3"/>
                                          </p:val>
                                        </p:tav>
                                        <p:tav tm="50000">
                                          <p:val>
                                            <p:strVal val="#ppt_w+.3"/>
                                          </p:val>
                                        </p:tav>
                                        <p:tav tm="100000">
                                          <p:val>
                                            <p:strVal val="#ppt_w"/>
                                          </p:val>
                                        </p:tav>
                                      </p:tavLst>
                                    </p:anim>
                                    <p:anim calcmode="lin" valueType="num">
                                      <p:cBhvr>
                                        <p:cTn id="16" dur="250" fill="hold"/>
                                        <p:tgtEl>
                                          <p:spTgt spid="5"/>
                                        </p:tgtEl>
                                        <p:attrNameLst>
                                          <p:attrName>ppt_x</p:attrName>
                                        </p:attrNameLst>
                                      </p:cBhvr>
                                      <p:tavLst>
                                        <p:tav tm="0">
                                          <p:val>
                                            <p:strVal val="#ppt_x-.3"/>
                                          </p:val>
                                        </p:tav>
                                        <p:tav tm="5000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39" presetClass="entr" presetSubtype="0" accel="10000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50" fill="hold"/>
                                        <p:tgtEl>
                                          <p:spTgt spid="10"/>
                                        </p:tgtEl>
                                        <p:attrNameLst>
                                          <p:attrName>ppt_h</p:attrName>
                                        </p:attrNameLst>
                                      </p:cBhvr>
                                      <p:tavLst>
                                        <p:tav tm="0">
                                          <p:val>
                                            <p:strVal val="#ppt_h/20"/>
                                          </p:val>
                                        </p:tav>
                                        <p:tav tm="50000">
                                          <p:val>
                                            <p:strVal val="#ppt_h/20"/>
                                          </p:val>
                                        </p:tav>
                                        <p:tav tm="100000">
                                          <p:val>
                                            <p:strVal val="#ppt_h"/>
                                          </p:val>
                                        </p:tav>
                                      </p:tavLst>
                                    </p:anim>
                                    <p:anim calcmode="lin" valueType="num">
                                      <p:cBhvr>
                                        <p:cTn id="22" dur="250" fill="hold"/>
                                        <p:tgtEl>
                                          <p:spTgt spid="10"/>
                                        </p:tgtEl>
                                        <p:attrNameLst>
                                          <p:attrName>ppt_w</p:attrName>
                                        </p:attrNameLst>
                                      </p:cBhvr>
                                      <p:tavLst>
                                        <p:tav tm="0">
                                          <p:val>
                                            <p:strVal val="#ppt_w+.3"/>
                                          </p:val>
                                        </p:tav>
                                        <p:tav tm="50000">
                                          <p:val>
                                            <p:strVal val="#ppt_w+.3"/>
                                          </p:val>
                                        </p:tav>
                                        <p:tav tm="100000">
                                          <p:val>
                                            <p:strVal val="#ppt_w"/>
                                          </p:val>
                                        </p:tav>
                                      </p:tavLst>
                                    </p:anim>
                                    <p:anim calcmode="lin" valueType="num">
                                      <p:cBhvr>
                                        <p:cTn id="23" dur="250" fill="hold"/>
                                        <p:tgtEl>
                                          <p:spTgt spid="10"/>
                                        </p:tgtEl>
                                        <p:attrNameLst>
                                          <p:attrName>ppt_x</p:attrName>
                                        </p:attrNameLst>
                                      </p:cBhvr>
                                      <p:tavLst>
                                        <p:tav tm="0">
                                          <p:val>
                                            <p:strVal val="#ppt_x-.3"/>
                                          </p:val>
                                        </p:tav>
                                        <p:tav tm="50000">
                                          <p:val>
                                            <p:strVal val="#ppt_x"/>
                                          </p:val>
                                        </p:tav>
                                        <p:tav tm="100000">
                                          <p:val>
                                            <p:strVal val="#ppt_x"/>
                                          </p:val>
                                        </p:tav>
                                      </p:tavLst>
                                    </p:anim>
                                    <p:anim calcmode="lin" valueType="num">
                                      <p:cBhvr>
                                        <p:cTn id="24" dur="25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par>
                          <p:cTn id="31" fill="hold">
                            <p:stCondLst>
                              <p:cond delay="2000"/>
                            </p:stCondLst>
                            <p:childTnLst>
                              <p:par>
                                <p:cTn id="32" presetID="39" presetClass="entr" presetSubtype="0" accel="10000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250" fill="hold"/>
                                        <p:tgtEl>
                                          <p:spTgt spid="6"/>
                                        </p:tgtEl>
                                        <p:attrNameLst>
                                          <p:attrName>ppt_h</p:attrName>
                                        </p:attrNameLst>
                                      </p:cBhvr>
                                      <p:tavLst>
                                        <p:tav tm="0">
                                          <p:val>
                                            <p:strVal val="#ppt_h/20"/>
                                          </p:val>
                                        </p:tav>
                                        <p:tav tm="50000">
                                          <p:val>
                                            <p:strVal val="#ppt_h/20"/>
                                          </p:val>
                                        </p:tav>
                                        <p:tav tm="100000">
                                          <p:val>
                                            <p:strVal val="#ppt_h"/>
                                          </p:val>
                                        </p:tav>
                                      </p:tavLst>
                                    </p:anim>
                                    <p:anim calcmode="lin" valueType="num">
                                      <p:cBhvr>
                                        <p:cTn id="35" dur="250" fill="hold"/>
                                        <p:tgtEl>
                                          <p:spTgt spid="6"/>
                                        </p:tgtEl>
                                        <p:attrNameLst>
                                          <p:attrName>ppt_w</p:attrName>
                                        </p:attrNameLst>
                                      </p:cBhvr>
                                      <p:tavLst>
                                        <p:tav tm="0">
                                          <p:val>
                                            <p:strVal val="#ppt_w+.3"/>
                                          </p:val>
                                        </p:tav>
                                        <p:tav tm="50000">
                                          <p:val>
                                            <p:strVal val="#ppt_w+.3"/>
                                          </p:val>
                                        </p:tav>
                                        <p:tav tm="100000">
                                          <p:val>
                                            <p:strVal val="#ppt_w"/>
                                          </p:val>
                                        </p:tav>
                                      </p:tavLst>
                                    </p:anim>
                                    <p:anim calcmode="lin" valueType="num">
                                      <p:cBhvr>
                                        <p:cTn id="36" dur="250" fill="hold"/>
                                        <p:tgtEl>
                                          <p:spTgt spid="6"/>
                                        </p:tgtEl>
                                        <p:attrNameLst>
                                          <p:attrName>ppt_x</p:attrName>
                                        </p:attrNameLst>
                                      </p:cBhvr>
                                      <p:tavLst>
                                        <p:tav tm="0">
                                          <p:val>
                                            <p:strVal val="#ppt_x-.3"/>
                                          </p:val>
                                        </p:tav>
                                        <p:tav tm="50000">
                                          <p:val>
                                            <p:strVal val="#ppt_x"/>
                                          </p:val>
                                        </p:tav>
                                        <p:tav tm="100000">
                                          <p:val>
                                            <p:strVal val="#ppt_x"/>
                                          </p:val>
                                        </p:tav>
                                      </p:tavLst>
                                    </p:anim>
                                    <p:anim calcmode="lin" valueType="num">
                                      <p:cBhvr>
                                        <p:cTn id="37" dur="250" fill="hold"/>
                                        <p:tgtEl>
                                          <p:spTgt spid="6"/>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childTnLst>
                          </p:cTn>
                        </p:par>
                        <p:par>
                          <p:cTn id="44" fill="hold">
                            <p:stCondLst>
                              <p:cond delay="3000"/>
                            </p:stCondLst>
                            <p:childTnLst>
                              <p:par>
                                <p:cTn id="45" presetID="39" presetClass="entr" presetSubtype="0" accel="10000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50" fill="hold"/>
                                        <p:tgtEl>
                                          <p:spTgt spid="16"/>
                                        </p:tgtEl>
                                        <p:attrNameLst>
                                          <p:attrName>ppt_h</p:attrName>
                                        </p:attrNameLst>
                                      </p:cBhvr>
                                      <p:tavLst>
                                        <p:tav tm="0">
                                          <p:val>
                                            <p:strVal val="#ppt_h/20"/>
                                          </p:val>
                                        </p:tav>
                                        <p:tav tm="50000">
                                          <p:val>
                                            <p:strVal val="#ppt_h/20"/>
                                          </p:val>
                                        </p:tav>
                                        <p:tav tm="100000">
                                          <p:val>
                                            <p:strVal val="#ppt_h"/>
                                          </p:val>
                                        </p:tav>
                                      </p:tavLst>
                                    </p:anim>
                                    <p:anim calcmode="lin" valueType="num">
                                      <p:cBhvr>
                                        <p:cTn id="48" dur="250" fill="hold"/>
                                        <p:tgtEl>
                                          <p:spTgt spid="16"/>
                                        </p:tgtEl>
                                        <p:attrNameLst>
                                          <p:attrName>ppt_w</p:attrName>
                                        </p:attrNameLst>
                                      </p:cBhvr>
                                      <p:tavLst>
                                        <p:tav tm="0">
                                          <p:val>
                                            <p:strVal val="#ppt_w+.3"/>
                                          </p:val>
                                        </p:tav>
                                        <p:tav tm="50000">
                                          <p:val>
                                            <p:strVal val="#ppt_w+.3"/>
                                          </p:val>
                                        </p:tav>
                                        <p:tav tm="100000">
                                          <p:val>
                                            <p:strVal val="#ppt_w"/>
                                          </p:val>
                                        </p:tav>
                                      </p:tavLst>
                                    </p:anim>
                                    <p:anim calcmode="lin" valueType="num">
                                      <p:cBhvr>
                                        <p:cTn id="49" dur="250" fill="hold"/>
                                        <p:tgtEl>
                                          <p:spTgt spid="16"/>
                                        </p:tgtEl>
                                        <p:attrNameLst>
                                          <p:attrName>ppt_x</p:attrName>
                                        </p:attrNameLst>
                                      </p:cBhvr>
                                      <p:tavLst>
                                        <p:tav tm="0">
                                          <p:val>
                                            <p:strVal val="#ppt_x-.3"/>
                                          </p:val>
                                        </p:tav>
                                        <p:tav tm="50000">
                                          <p:val>
                                            <p:strVal val="#ppt_x"/>
                                          </p:val>
                                        </p:tav>
                                        <p:tav tm="100000">
                                          <p:val>
                                            <p:strVal val="#ppt_x"/>
                                          </p:val>
                                        </p:tav>
                                      </p:tavLst>
                                    </p:anim>
                                    <p:anim calcmode="lin" valueType="num">
                                      <p:cBhvr>
                                        <p:cTn id="50" dur="250" fill="hold"/>
                                        <p:tgtEl>
                                          <p:spTgt spid="16"/>
                                        </p:tgtEl>
                                        <p:attrNameLst>
                                          <p:attrName>ppt_y</p:attrName>
                                        </p:attrNameLst>
                                      </p:cBhvr>
                                      <p:tavLst>
                                        <p:tav tm="0">
                                          <p:val>
                                            <p:strVal val="#ppt_y"/>
                                          </p:val>
                                        </p:tav>
                                        <p:tav tm="100000">
                                          <p:val>
                                            <p:strVal val="#ppt_y"/>
                                          </p:val>
                                        </p:tav>
                                      </p:tavLst>
                                    </p:anim>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ppt_w</p:attrName>
                                        </p:attrNameLst>
                                      </p:cBhvr>
                                      <p:tavLst>
                                        <p:tav tm="0">
                                          <p:val>
                                            <p:fltVal val="0"/>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animEffect transition="in" filter="fade">
                                      <p:cBhvr>
                                        <p:cTn id="56" dur="500"/>
                                        <p:tgtEl>
                                          <p:spTgt spid="17"/>
                                        </p:tgtEl>
                                      </p:cBhvr>
                                    </p:animEffect>
                                  </p:childTnLst>
                                </p:cTn>
                              </p:par>
                            </p:childTnLst>
                          </p:cTn>
                        </p:par>
                        <p:par>
                          <p:cTn id="57" fill="hold">
                            <p:stCondLst>
                              <p:cond delay="4000"/>
                            </p:stCondLst>
                            <p:childTnLst>
                              <p:par>
                                <p:cTn id="58" presetID="53" presetClass="entr" presetSubtype="16"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4500"/>
                            </p:stCondLst>
                            <p:childTnLst>
                              <p:par>
                                <p:cTn id="64" presetID="53" presetClass="entr" presetSubtype="16"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Effect transition="in" filter="fade">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10" grpId="0" animBg="1"/>
      <p:bldP spid="11" grpId="0" animBg="1"/>
      <p:bldP spid="16" grpId="0" animBg="1"/>
      <p:bldP spid="17"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614" y="271088"/>
            <a:ext cx="180020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服务宗旨</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341029" y="8044788"/>
            <a:ext cx="856239" cy="358871"/>
          </a:xfrm>
          <a:prstGeom prst="rect">
            <a:avLst/>
          </a:prstGeom>
          <a:noFill/>
        </p:spPr>
        <p:txBody>
          <a:bodyPr wrap="none" lIns="81079" tIns="40540" rIns="81079" bIns="40540" rtlCol="0">
            <a:spAutoFit/>
          </a:bodyPr>
          <a:lstStyle/>
          <a:p>
            <a:r>
              <a:rPr lang="zh-CN" altLang="en-US" dirty="0" smtClean="0"/>
              <a:t>延迟符</a:t>
            </a:r>
            <a:endParaRPr lang="zh-CN" altLang="en-US" dirty="0"/>
          </a:p>
        </p:txBody>
      </p:sp>
      <p:grpSp>
        <p:nvGrpSpPr>
          <p:cNvPr id="6" name="组合 5"/>
          <p:cNvGrpSpPr/>
          <p:nvPr/>
        </p:nvGrpSpPr>
        <p:grpSpPr>
          <a:xfrm>
            <a:off x="1625055" y="2596521"/>
            <a:ext cx="9281832" cy="2399155"/>
            <a:chOff x="1260022" y="2163164"/>
            <a:chExt cx="6960165" cy="1748634"/>
          </a:xfrm>
          <a:noFill/>
          <a:effectLst>
            <a:outerShdw blurRad="76200" dist="38100" dir="5400000" algn="t" rotWithShape="0">
              <a:prstClr val="black">
                <a:alpha val="28000"/>
              </a:prstClr>
            </a:outerShdw>
          </a:effectLst>
        </p:grpSpPr>
        <p:sp>
          <p:nvSpPr>
            <p:cNvPr id="7"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微软雅黑" panose="020B0503020204020204" pitchFamily="34" charset="-122"/>
                <a:ea typeface="微软雅黑" panose="020B0503020204020204" pitchFamily="34" charset="-122"/>
              </a:endParaRPr>
            </a:p>
          </p:txBody>
        </p:sp>
        <p:sp>
          <p:nvSpPr>
            <p:cNvPr id="10"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微软雅黑" panose="020B0503020204020204" pitchFamily="34" charset="-122"/>
                <a:ea typeface="微软雅黑" panose="020B0503020204020204" pitchFamily="34" charset="-122"/>
              </a:endParaRPr>
            </a:p>
          </p:txBody>
        </p:sp>
        <p:sp>
          <p:nvSpPr>
            <p:cNvPr id="11"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微软雅黑" panose="020B0503020204020204" pitchFamily="34" charset="-122"/>
                <a:ea typeface="微软雅黑" panose="020B0503020204020204" pitchFamily="34" charset="-122"/>
              </a:endParaRPr>
            </a:p>
          </p:txBody>
        </p:sp>
        <p:sp>
          <p:nvSpPr>
            <p:cNvPr id="12"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2022229" y="2997585"/>
            <a:ext cx="1609075" cy="1608817"/>
            <a:chOff x="2201071" y="3406041"/>
            <a:chExt cx="1805286" cy="1805938"/>
          </a:xfrm>
        </p:grpSpPr>
        <p:grpSp>
          <p:nvGrpSpPr>
            <p:cNvPr id="26" name="组合 25"/>
            <p:cNvGrpSpPr/>
            <p:nvPr/>
          </p:nvGrpSpPr>
          <p:grpSpPr>
            <a:xfrm>
              <a:off x="2201071" y="3406041"/>
              <a:ext cx="1805286" cy="1805938"/>
              <a:chOff x="4345444" y="2542859"/>
              <a:chExt cx="1810550" cy="1811205"/>
            </a:xfrm>
          </p:grpSpPr>
          <p:grpSp>
            <p:nvGrpSpPr>
              <p:cNvPr id="28" name="组合 2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0" name="同心圆 2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31" name="椭圆 30"/>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grpSp>
          <p:sp>
            <p:nvSpPr>
              <p:cNvPr id="29" name="椭圆 28"/>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grpSp>
        <p:sp>
          <p:nvSpPr>
            <p:cNvPr id="27" name="TextBox 26"/>
            <p:cNvSpPr txBox="1"/>
            <p:nvPr/>
          </p:nvSpPr>
          <p:spPr>
            <a:xfrm>
              <a:off x="2694008" y="3876616"/>
              <a:ext cx="1023615" cy="79462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用心服务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640289" y="2997585"/>
            <a:ext cx="1609075" cy="1608817"/>
            <a:chOff x="7382260" y="3406041"/>
            <a:chExt cx="1805286" cy="1805938"/>
          </a:xfrm>
        </p:grpSpPr>
        <p:grpSp>
          <p:nvGrpSpPr>
            <p:cNvPr id="33" name="组合 32"/>
            <p:cNvGrpSpPr/>
            <p:nvPr/>
          </p:nvGrpSpPr>
          <p:grpSpPr>
            <a:xfrm>
              <a:off x="7382260" y="3406041"/>
              <a:ext cx="1805286" cy="1805938"/>
              <a:chOff x="4345444" y="2542859"/>
              <a:chExt cx="1810550" cy="1811205"/>
            </a:xfrm>
          </p:grpSpPr>
          <p:grpSp>
            <p:nvGrpSpPr>
              <p:cNvPr id="35" name="组合 3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7" name="同心圆 3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38" name="椭圆 3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grpSp>
          <p:sp>
            <p:nvSpPr>
              <p:cNvPr id="36" name="椭圆 35"/>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grpSp>
        <p:sp>
          <p:nvSpPr>
            <p:cNvPr id="34" name="TextBox 33"/>
            <p:cNvSpPr txBox="1"/>
            <p:nvPr/>
          </p:nvSpPr>
          <p:spPr>
            <a:xfrm>
              <a:off x="7875197" y="3876616"/>
              <a:ext cx="1023615" cy="79462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微笑服务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348572" y="2997585"/>
            <a:ext cx="1609075" cy="1608817"/>
            <a:chOff x="4811090" y="3406041"/>
            <a:chExt cx="1805286" cy="1805938"/>
          </a:xfrm>
        </p:grpSpPr>
        <p:grpSp>
          <p:nvGrpSpPr>
            <p:cNvPr id="40" name="组合 39"/>
            <p:cNvGrpSpPr/>
            <p:nvPr/>
          </p:nvGrpSpPr>
          <p:grpSpPr>
            <a:xfrm>
              <a:off x="4811090" y="3406041"/>
              <a:ext cx="1805286" cy="1805938"/>
              <a:chOff x="4345444" y="2542859"/>
              <a:chExt cx="1810550" cy="1811205"/>
            </a:xfrm>
          </p:grpSpPr>
          <p:grpSp>
            <p:nvGrpSpPr>
              <p:cNvPr id="42" name="组合 4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4" name="同心圆 4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45" name="椭圆 4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grpSp>
          <p:sp>
            <p:nvSpPr>
              <p:cNvPr id="43" name="椭圆 42"/>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grpSp>
        <p:sp>
          <p:nvSpPr>
            <p:cNvPr id="41" name="TextBox 40"/>
            <p:cNvSpPr txBox="1"/>
            <p:nvPr/>
          </p:nvSpPr>
          <p:spPr>
            <a:xfrm>
              <a:off x="5304027" y="3876616"/>
              <a:ext cx="1023615" cy="79462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责任至上</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8942120" y="2997585"/>
            <a:ext cx="1609075" cy="1608817"/>
            <a:chOff x="9964778" y="3406041"/>
            <a:chExt cx="1805286" cy="1805938"/>
          </a:xfrm>
        </p:grpSpPr>
        <p:grpSp>
          <p:nvGrpSpPr>
            <p:cNvPr id="47" name="组合 46"/>
            <p:cNvGrpSpPr/>
            <p:nvPr/>
          </p:nvGrpSpPr>
          <p:grpSpPr>
            <a:xfrm>
              <a:off x="9964778" y="3406041"/>
              <a:ext cx="1805286" cy="1805938"/>
              <a:chOff x="4345444" y="2542859"/>
              <a:chExt cx="1810550" cy="1811205"/>
            </a:xfrm>
          </p:grpSpPr>
          <p:grpSp>
            <p:nvGrpSpPr>
              <p:cNvPr id="49" name="组合 48"/>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1" name="同心圆 5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52" name="椭圆 51"/>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grpSp>
          <p:sp>
            <p:nvSpPr>
              <p:cNvPr id="50" name="椭圆 49"/>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grpSp>
        <p:sp>
          <p:nvSpPr>
            <p:cNvPr id="48" name="TextBox 47"/>
            <p:cNvSpPr txBox="1"/>
            <p:nvPr/>
          </p:nvSpPr>
          <p:spPr>
            <a:xfrm>
              <a:off x="10457715" y="3876616"/>
              <a:ext cx="1023615" cy="79462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高效快捷</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childTnLst>
                              </p:cTn>
                            </p:par>
                            <p:par>
                              <p:cTn id="16" fill="hold">
                                <p:stCondLst>
                                  <p:cond delay="2000"/>
                                </p:stCondLst>
                                <p:childTnLst>
                                  <p:par>
                                    <p:cTn id="17" presetID="2" presetClass="entr" presetSubtype="12" accel="58000" fill="hold" nodeType="afterEffect" p14:presetBounceEnd="58000">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14:bounceEnd="58000">
                                          <p:cBhvr additive="base">
                                            <p:cTn id="19" dur="2000" fill="hold"/>
                                            <p:tgtEl>
                                              <p:spTgt spid="25"/>
                                            </p:tgtEl>
                                            <p:attrNameLst>
                                              <p:attrName>ppt_x</p:attrName>
                                            </p:attrNameLst>
                                          </p:cBhvr>
                                          <p:tavLst>
                                            <p:tav tm="0">
                                              <p:val>
                                                <p:strVal val="0-#ppt_w/2"/>
                                              </p:val>
                                            </p:tav>
                                            <p:tav tm="100000">
                                              <p:val>
                                                <p:strVal val="#ppt_x"/>
                                              </p:val>
                                            </p:tav>
                                          </p:tavLst>
                                        </p:anim>
                                        <p:anim calcmode="lin" valueType="num" p14:bounceEnd="58000">
                                          <p:cBhvr additive="base">
                                            <p:cTn id="20" dur="2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3" accel="58000" fill="hold" nodeType="withEffect" p14:presetBounceEnd="58000">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14:bounceEnd="58000">
                                          <p:cBhvr additive="base">
                                            <p:cTn id="23" dur="2000" fill="hold"/>
                                            <p:tgtEl>
                                              <p:spTgt spid="39"/>
                                            </p:tgtEl>
                                            <p:attrNameLst>
                                              <p:attrName>ppt_x</p:attrName>
                                            </p:attrNameLst>
                                          </p:cBhvr>
                                          <p:tavLst>
                                            <p:tav tm="0">
                                              <p:val>
                                                <p:strVal val="1+#ppt_w/2"/>
                                              </p:val>
                                            </p:tav>
                                            <p:tav tm="100000">
                                              <p:val>
                                                <p:strVal val="#ppt_x"/>
                                              </p:val>
                                            </p:tav>
                                          </p:tavLst>
                                        </p:anim>
                                        <p:anim calcmode="lin" valueType="num" p14:bounceEnd="58000">
                                          <p:cBhvr additive="base">
                                            <p:cTn id="24" dur="2000" fill="hold"/>
                                            <p:tgtEl>
                                              <p:spTgt spid="39"/>
                                            </p:tgtEl>
                                            <p:attrNameLst>
                                              <p:attrName>ppt_y</p:attrName>
                                            </p:attrNameLst>
                                          </p:cBhvr>
                                          <p:tavLst>
                                            <p:tav tm="0">
                                              <p:val>
                                                <p:strVal val="0-#ppt_h/2"/>
                                              </p:val>
                                            </p:tav>
                                            <p:tav tm="100000">
                                              <p:val>
                                                <p:strVal val="#ppt_y"/>
                                              </p:val>
                                            </p:tav>
                                          </p:tavLst>
                                        </p:anim>
                                      </p:childTnLst>
                                    </p:cTn>
                                  </p:par>
                                  <p:par>
                                    <p:cTn id="25" presetID="2" presetClass="entr" presetSubtype="12" accel="58000" fill="hold" nodeType="withEffect" p14:presetBounceEnd="58000">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14:bounceEnd="58000">
                                          <p:cBhvr additive="base">
                                            <p:cTn id="27" dur="2000" fill="hold"/>
                                            <p:tgtEl>
                                              <p:spTgt spid="32"/>
                                            </p:tgtEl>
                                            <p:attrNameLst>
                                              <p:attrName>ppt_x</p:attrName>
                                            </p:attrNameLst>
                                          </p:cBhvr>
                                          <p:tavLst>
                                            <p:tav tm="0">
                                              <p:val>
                                                <p:strVal val="0-#ppt_w/2"/>
                                              </p:val>
                                            </p:tav>
                                            <p:tav tm="100000">
                                              <p:val>
                                                <p:strVal val="#ppt_x"/>
                                              </p:val>
                                            </p:tav>
                                          </p:tavLst>
                                        </p:anim>
                                        <p:anim calcmode="lin" valueType="num" p14:bounceEnd="58000">
                                          <p:cBhvr additive="base">
                                            <p:cTn id="28" dur="2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3" accel="58000" fill="hold" nodeType="withEffect" p14:presetBounceEnd="58000">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14:bounceEnd="58000">
                                          <p:cBhvr additive="base">
                                            <p:cTn id="31" dur="2000" fill="hold"/>
                                            <p:tgtEl>
                                              <p:spTgt spid="46"/>
                                            </p:tgtEl>
                                            <p:attrNameLst>
                                              <p:attrName>ppt_x</p:attrName>
                                            </p:attrNameLst>
                                          </p:cBhvr>
                                          <p:tavLst>
                                            <p:tav tm="0">
                                              <p:val>
                                                <p:strVal val="1+#ppt_w/2"/>
                                              </p:val>
                                            </p:tav>
                                            <p:tav tm="100000">
                                              <p:val>
                                                <p:strVal val="#ppt_x"/>
                                              </p:val>
                                            </p:tav>
                                          </p:tavLst>
                                        </p:anim>
                                        <p:anim calcmode="lin" valueType="num" p14:bounceEnd="58000">
                                          <p:cBhvr additive="base">
                                            <p:cTn id="32" dur="200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childTnLst>
                              </p:cTn>
                            </p:par>
                            <p:par>
                              <p:cTn id="16" fill="hold">
                                <p:stCondLst>
                                  <p:cond delay="2000"/>
                                </p:stCondLst>
                                <p:childTnLst>
                                  <p:par>
                                    <p:cTn id="17" presetID="2" presetClass="entr" presetSubtype="12" accel="5800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2000" fill="hold"/>
                                            <p:tgtEl>
                                              <p:spTgt spid="25"/>
                                            </p:tgtEl>
                                            <p:attrNameLst>
                                              <p:attrName>ppt_x</p:attrName>
                                            </p:attrNameLst>
                                          </p:cBhvr>
                                          <p:tavLst>
                                            <p:tav tm="0">
                                              <p:val>
                                                <p:strVal val="0-#ppt_w/2"/>
                                              </p:val>
                                            </p:tav>
                                            <p:tav tm="100000">
                                              <p:val>
                                                <p:strVal val="#ppt_x"/>
                                              </p:val>
                                            </p:tav>
                                          </p:tavLst>
                                        </p:anim>
                                        <p:anim calcmode="lin" valueType="num">
                                          <p:cBhvr additive="base">
                                            <p:cTn id="20" dur="2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3" accel="5800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2000" fill="hold"/>
                                            <p:tgtEl>
                                              <p:spTgt spid="39"/>
                                            </p:tgtEl>
                                            <p:attrNameLst>
                                              <p:attrName>ppt_x</p:attrName>
                                            </p:attrNameLst>
                                          </p:cBhvr>
                                          <p:tavLst>
                                            <p:tav tm="0">
                                              <p:val>
                                                <p:strVal val="1+#ppt_w/2"/>
                                              </p:val>
                                            </p:tav>
                                            <p:tav tm="100000">
                                              <p:val>
                                                <p:strVal val="#ppt_x"/>
                                              </p:val>
                                            </p:tav>
                                          </p:tavLst>
                                        </p:anim>
                                        <p:anim calcmode="lin" valueType="num">
                                          <p:cBhvr additive="base">
                                            <p:cTn id="24" dur="2000" fill="hold"/>
                                            <p:tgtEl>
                                              <p:spTgt spid="39"/>
                                            </p:tgtEl>
                                            <p:attrNameLst>
                                              <p:attrName>ppt_y</p:attrName>
                                            </p:attrNameLst>
                                          </p:cBhvr>
                                          <p:tavLst>
                                            <p:tav tm="0">
                                              <p:val>
                                                <p:strVal val="0-#ppt_h/2"/>
                                              </p:val>
                                            </p:tav>
                                            <p:tav tm="100000">
                                              <p:val>
                                                <p:strVal val="#ppt_y"/>
                                              </p:val>
                                            </p:tav>
                                          </p:tavLst>
                                        </p:anim>
                                      </p:childTnLst>
                                    </p:cTn>
                                  </p:par>
                                  <p:par>
                                    <p:cTn id="25" presetID="2" presetClass="entr" presetSubtype="12" accel="5800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2000" fill="hold"/>
                                            <p:tgtEl>
                                              <p:spTgt spid="32"/>
                                            </p:tgtEl>
                                            <p:attrNameLst>
                                              <p:attrName>ppt_x</p:attrName>
                                            </p:attrNameLst>
                                          </p:cBhvr>
                                          <p:tavLst>
                                            <p:tav tm="0">
                                              <p:val>
                                                <p:strVal val="0-#ppt_w/2"/>
                                              </p:val>
                                            </p:tav>
                                            <p:tav tm="100000">
                                              <p:val>
                                                <p:strVal val="#ppt_x"/>
                                              </p:val>
                                            </p:tav>
                                          </p:tavLst>
                                        </p:anim>
                                        <p:anim calcmode="lin" valueType="num">
                                          <p:cBhvr additive="base">
                                            <p:cTn id="28" dur="2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3" accel="5800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2000" fill="hold"/>
                                            <p:tgtEl>
                                              <p:spTgt spid="46"/>
                                            </p:tgtEl>
                                            <p:attrNameLst>
                                              <p:attrName>ppt_x</p:attrName>
                                            </p:attrNameLst>
                                          </p:cBhvr>
                                          <p:tavLst>
                                            <p:tav tm="0">
                                              <p:val>
                                                <p:strVal val="1+#ppt_w/2"/>
                                              </p:val>
                                            </p:tav>
                                            <p:tav tm="100000">
                                              <p:val>
                                                <p:strVal val="#ppt_x"/>
                                              </p:val>
                                            </p:tav>
                                          </p:tavLst>
                                        </p:anim>
                                        <p:anim calcmode="lin" valueType="num">
                                          <p:cBhvr additive="base">
                                            <p:cTn id="32" dur="200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614" y="271088"/>
            <a:ext cx="180020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企业资质</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descr="C:\Users\Administrator\Desktop\2014-42.png"/>
          <p:cNvPicPr>
            <a:picLocks noChangeAspect="1" noChangeArrowheads="1"/>
          </p:cNvPicPr>
          <p:nvPr/>
        </p:nvPicPr>
        <p:blipFill>
          <a:blip r:embed="rId1" cstate="print">
            <a:extLst>
              <a:ext uri="{BEBA8EAE-BF5A-486C-A8C5-ECC9F3942E4B}">
                <a14:imgProps xmlns:a14="http://schemas.microsoft.com/office/drawing/2010/main">
                  <a14:imgLayer r:embed="rId2">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29709" y="4293890"/>
            <a:ext cx="5409176" cy="25246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9"/>
          <p:cNvSpPr>
            <a:spLocks noChangeArrowheads="1"/>
          </p:cNvSpPr>
          <p:nvPr/>
        </p:nvSpPr>
        <p:spPr bwMode="auto">
          <a:xfrm>
            <a:off x="4367014" y="4149874"/>
            <a:ext cx="6773123" cy="1743599"/>
          </a:xfrm>
          <a:prstGeom prst="rect">
            <a:avLst/>
          </a:prstGeom>
          <a:gradFill flip="none" rotWithShape="1">
            <a:gsLst>
              <a:gs pos="0">
                <a:schemeClr val="bg1">
                  <a:lumMod val="85000"/>
                </a:schemeClr>
              </a:gs>
              <a:gs pos="100000">
                <a:schemeClr val="bg1"/>
              </a:gs>
            </a:gsLst>
            <a:lin ang="2700000" scaled="1"/>
            <a:tileRect/>
          </a:gradFill>
          <a:ln w="28575">
            <a:gradFill>
              <a:gsLst>
                <a:gs pos="0">
                  <a:schemeClr val="bg1"/>
                </a:gs>
                <a:gs pos="99000">
                  <a:schemeClr val="bg1">
                    <a:lumMod val="85000"/>
                  </a:schemeClr>
                </a:gs>
              </a:gsLst>
              <a:lin ang="5400000" scaled="0"/>
            </a:gradFill>
          </a:ln>
          <a:effectLst>
            <a:outerShdw blurRad="342900" dist="203200" dir="8520000" algn="ctr" rotWithShape="0">
              <a:srgbClr val="000000">
                <a:alpha val="43137"/>
              </a:srgbClr>
            </a:outerShdw>
          </a:effec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7" name="Rectangle 29"/>
          <p:cNvSpPr>
            <a:spLocks noChangeArrowheads="1"/>
          </p:cNvSpPr>
          <p:nvPr/>
        </p:nvSpPr>
        <p:spPr bwMode="auto">
          <a:xfrm>
            <a:off x="1697732" y="2181073"/>
            <a:ext cx="2680195" cy="1743599"/>
          </a:xfrm>
          <a:prstGeom prst="rect">
            <a:avLst/>
          </a:prstGeom>
          <a:gradFill flip="none" rotWithShape="1">
            <a:gsLst>
              <a:gs pos="0">
                <a:schemeClr val="bg1">
                  <a:lumMod val="85000"/>
                </a:schemeClr>
              </a:gs>
              <a:gs pos="100000">
                <a:schemeClr val="bg1"/>
              </a:gs>
            </a:gsLst>
            <a:lin ang="2700000" scaled="1"/>
            <a:tileRect/>
          </a:gradFill>
          <a:ln w="28575">
            <a:gradFill>
              <a:gsLst>
                <a:gs pos="0">
                  <a:schemeClr val="bg1"/>
                </a:gs>
                <a:gs pos="99000">
                  <a:schemeClr val="bg1">
                    <a:lumMod val="85000"/>
                  </a:schemeClr>
                </a:gs>
              </a:gsLst>
              <a:lin ang="5400000" scaled="0"/>
            </a:gradFill>
          </a:ln>
          <a:effectLst>
            <a:outerShdw blurRad="342900" dist="203200" dir="8520000" algn="ctr" rotWithShape="0">
              <a:srgbClr val="000000">
                <a:alpha val="43137"/>
              </a:srgbClr>
            </a:outerShdw>
          </a:effec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10" name="Rectangle 29"/>
          <p:cNvSpPr>
            <a:spLocks noChangeArrowheads="1"/>
          </p:cNvSpPr>
          <p:nvPr/>
        </p:nvSpPr>
        <p:spPr bwMode="auto">
          <a:xfrm>
            <a:off x="4586955" y="2181073"/>
            <a:ext cx="2680195" cy="1743599"/>
          </a:xfrm>
          <a:prstGeom prst="rect">
            <a:avLst/>
          </a:prstGeom>
          <a:gradFill flip="none" rotWithShape="1">
            <a:gsLst>
              <a:gs pos="0">
                <a:schemeClr val="bg1">
                  <a:lumMod val="85000"/>
                </a:schemeClr>
              </a:gs>
              <a:gs pos="100000">
                <a:schemeClr val="bg1"/>
              </a:gs>
            </a:gsLst>
            <a:lin ang="2700000" scaled="1"/>
            <a:tileRect/>
          </a:gradFill>
          <a:ln w="28575">
            <a:gradFill>
              <a:gsLst>
                <a:gs pos="0">
                  <a:schemeClr val="bg1"/>
                </a:gs>
                <a:gs pos="99000">
                  <a:schemeClr val="bg1">
                    <a:lumMod val="85000"/>
                  </a:schemeClr>
                </a:gs>
              </a:gsLst>
              <a:lin ang="5400000" scaled="0"/>
            </a:gradFill>
          </a:ln>
          <a:effectLst>
            <a:outerShdw blurRad="342900" dist="203200" dir="8520000" algn="ctr" rotWithShape="0">
              <a:srgbClr val="000000">
                <a:alpha val="43137"/>
              </a:srgbClr>
            </a:outerShdw>
          </a:effec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11" name="Rectangle 29"/>
          <p:cNvSpPr>
            <a:spLocks noChangeArrowheads="1"/>
          </p:cNvSpPr>
          <p:nvPr/>
        </p:nvSpPr>
        <p:spPr bwMode="auto">
          <a:xfrm>
            <a:off x="7519467" y="2181073"/>
            <a:ext cx="2680195" cy="1743599"/>
          </a:xfrm>
          <a:prstGeom prst="rect">
            <a:avLst/>
          </a:prstGeom>
          <a:gradFill flip="none" rotWithShape="1">
            <a:gsLst>
              <a:gs pos="0">
                <a:schemeClr val="bg1">
                  <a:lumMod val="85000"/>
                </a:schemeClr>
              </a:gs>
              <a:gs pos="100000">
                <a:schemeClr val="bg1"/>
              </a:gs>
            </a:gsLst>
            <a:lin ang="2700000" scaled="1"/>
            <a:tileRect/>
          </a:gradFill>
          <a:ln w="28575">
            <a:gradFill>
              <a:gsLst>
                <a:gs pos="0">
                  <a:schemeClr val="bg1"/>
                </a:gs>
                <a:gs pos="99000">
                  <a:schemeClr val="bg1">
                    <a:lumMod val="85000"/>
                  </a:schemeClr>
                </a:gs>
              </a:gsLst>
              <a:lin ang="5400000" scaled="0"/>
            </a:gradFill>
          </a:ln>
          <a:effectLst>
            <a:outerShdw blurRad="342900" dist="203200" dir="8520000" algn="ctr" rotWithShape="0">
              <a:srgbClr val="000000">
                <a:alpha val="43137"/>
              </a:srgbClr>
            </a:outerShdw>
          </a:effec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pic>
        <p:nvPicPr>
          <p:cNvPr id="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0756" y="2239320"/>
            <a:ext cx="2555474" cy="161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9147" y="2241757"/>
            <a:ext cx="2520280" cy="1608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3038" y="4050191"/>
            <a:ext cx="1426439" cy="19703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79582" y="4050402"/>
            <a:ext cx="1423685" cy="197168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23398" y="4050191"/>
            <a:ext cx="1423685" cy="19703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67214" y="4050191"/>
            <a:ext cx="1423685" cy="19703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90962" y="2239320"/>
            <a:ext cx="2537888" cy="161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8"/>
          <p:cNvSpPr>
            <a:spLocks noChangeArrowheads="1"/>
          </p:cNvSpPr>
          <p:nvPr/>
        </p:nvSpPr>
        <p:spPr bwMode="auto">
          <a:xfrm>
            <a:off x="4398837" y="6212364"/>
            <a:ext cx="7345363" cy="529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p>
            <a:pPr defTabSz="1089025"/>
            <a:r>
              <a:rPr lang="zh-CN" altLang="en-US" sz="3000" dirty="0">
                <a:latin typeface="方正正大黑简体" pitchFamily="2" charset="-122"/>
                <a:ea typeface="方正正大黑简体" pitchFamily="2" charset="-122"/>
              </a:rPr>
              <a:t>荣耀之路，正是品质不断超越的里程</a:t>
            </a:r>
            <a:r>
              <a:rPr lang="en-US" altLang="zh-CN" sz="3000" dirty="0">
                <a:latin typeface="方正正大黑简体" pitchFamily="2" charset="-122"/>
                <a:ea typeface="方正正大黑简体" pitchFamily="2" charset="-122"/>
              </a:rPr>
              <a:t>... ...</a:t>
            </a:r>
            <a:endParaRPr lang="en-US" altLang="zh-CN" sz="3000" dirty="0">
              <a:latin typeface="方正正大黑简体" pitchFamily="2" charset="-122"/>
              <a:ea typeface="方正正大黑简体" pitchFamily="2" charset="-122"/>
            </a:endParaRPr>
          </a:p>
        </p:txBody>
      </p:sp>
      <p:sp>
        <p:nvSpPr>
          <p:cNvPr id="20" name="Rectangle 9"/>
          <p:cNvSpPr>
            <a:spLocks noChangeArrowheads="1"/>
          </p:cNvSpPr>
          <p:nvPr/>
        </p:nvSpPr>
        <p:spPr bwMode="auto">
          <a:xfrm>
            <a:off x="694606" y="1053530"/>
            <a:ext cx="10873208" cy="850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474" tIns="33737" rIns="67474" bIns="33737">
            <a:spAutoFit/>
          </a:bodyPr>
          <a:lstStyle/>
          <a:p>
            <a:pPr defTabSz="1089025">
              <a:lnSpc>
                <a:spcPct val="150000"/>
              </a:lnSpc>
            </a:pP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公司自建立以来，十分注重自身素质的提高。近年来公司在市场准入以及资质认证方面都取得了突破性的进展。我公司最近取得的资质证书包括</a:t>
            </a:r>
            <a:r>
              <a:rPr lang="zh-CN" altLang="en-US" sz="1800" dirty="0" smtClean="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p:txBody>
      </p:sp>
      <p:sp>
        <p:nvSpPr>
          <p:cNvPr id="21" name="TextBox 20"/>
          <p:cNvSpPr txBox="1"/>
          <p:nvPr/>
        </p:nvSpPr>
        <p:spPr>
          <a:xfrm>
            <a:off x="2341029" y="8129947"/>
            <a:ext cx="856239" cy="358871"/>
          </a:xfrm>
          <a:prstGeom prst="rect">
            <a:avLst/>
          </a:prstGeom>
          <a:noFill/>
        </p:spPr>
        <p:txBody>
          <a:bodyPr wrap="none" lIns="81079" tIns="40540" rIns="81079" bIns="40540"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3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800" decel="100000"/>
                                        <p:tgtEl>
                                          <p:spTgt spid="20"/>
                                        </p:tgtEl>
                                      </p:cBhvr>
                                    </p:animEffect>
                                    <p:anim calcmode="lin" valueType="num">
                                      <p:cBhvr>
                                        <p:cTn id="12" dur="800" decel="100000" fill="hold"/>
                                        <p:tgtEl>
                                          <p:spTgt spid="20"/>
                                        </p:tgtEl>
                                        <p:attrNameLst>
                                          <p:attrName>style.rotation</p:attrName>
                                        </p:attrNameLst>
                                      </p:cBhvr>
                                      <p:tavLst>
                                        <p:tav tm="0">
                                          <p:val>
                                            <p:fltVal val="-90"/>
                                          </p:val>
                                        </p:tav>
                                        <p:tav tm="100000">
                                          <p:val>
                                            <p:fltVal val="0"/>
                                          </p:val>
                                        </p:tav>
                                      </p:tavLst>
                                    </p:anim>
                                    <p:anim calcmode="lin" valueType="num">
                                      <p:cBhvr>
                                        <p:cTn id="13" dur="800" decel="100000" fill="hold"/>
                                        <p:tgtEl>
                                          <p:spTgt spid="20"/>
                                        </p:tgtEl>
                                        <p:attrNameLst>
                                          <p:attrName>ppt_x</p:attrName>
                                        </p:attrNameLst>
                                      </p:cBhvr>
                                      <p:tavLst>
                                        <p:tav tm="0">
                                          <p:val>
                                            <p:strVal val="#ppt_x+0.4"/>
                                          </p:val>
                                        </p:tav>
                                        <p:tav tm="100000">
                                          <p:val>
                                            <p:strVal val="#ppt_x-0.05"/>
                                          </p:val>
                                        </p:tav>
                                      </p:tavLst>
                                    </p:anim>
                                    <p:anim calcmode="lin" valueType="num">
                                      <p:cBhvr>
                                        <p:cTn id="14" dur="800" decel="100000" fill="hold"/>
                                        <p:tgtEl>
                                          <p:spTgt spid="20"/>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anim calcmode="lin" valueType="num">
                                      <p:cBhvr>
                                        <p:cTn id="33" dur="500" fill="hold"/>
                                        <p:tgtEl>
                                          <p:spTgt spid="11"/>
                                        </p:tgtEl>
                                        <p:attrNameLst>
                                          <p:attrName>ppt_x</p:attrName>
                                        </p:attrNameLst>
                                      </p:cBhvr>
                                      <p:tavLst>
                                        <p:tav tm="0">
                                          <p:val>
                                            <p:strVal val="#ppt_x"/>
                                          </p:val>
                                        </p:tav>
                                        <p:tav tm="100000">
                                          <p:val>
                                            <p:strVal val="#ppt_x"/>
                                          </p:val>
                                        </p:tav>
                                      </p:tavLst>
                                    </p:anim>
                                    <p:anim calcmode="lin" valueType="num">
                                      <p:cBhvr>
                                        <p:cTn id="34" dur="500" fill="hold"/>
                                        <p:tgtEl>
                                          <p:spTgt spid="11"/>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lide(fromBottom)">
                                      <p:cBhvr>
                                        <p:cTn id="38" dur="500"/>
                                        <p:tgtEl>
                                          <p:spTgt spid="12"/>
                                        </p:tgtEl>
                                      </p:cBhvr>
                                    </p:animEffect>
                                  </p:childTnLst>
                                </p:cTn>
                              </p:par>
                            </p:childTnLst>
                          </p:cTn>
                        </p:par>
                        <p:par>
                          <p:cTn id="39" fill="hold">
                            <p:stCondLst>
                              <p:cond delay="3500"/>
                            </p:stCondLst>
                            <p:childTnLst>
                              <p:par>
                                <p:cTn id="40" presetID="12" presetClass="entr" presetSubtype="4"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slide(fromBottom)">
                                      <p:cBhvr>
                                        <p:cTn id="42" dur="500"/>
                                        <p:tgtEl>
                                          <p:spTgt spid="13"/>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slide(fromBottom)">
                                      <p:cBhvr>
                                        <p:cTn id="46" dur="500"/>
                                        <p:tgtEl>
                                          <p:spTgt spid="18"/>
                                        </p:tgtEl>
                                      </p:cBhvr>
                                    </p:animEffect>
                                  </p:childTnLst>
                                </p:cTn>
                              </p:par>
                            </p:childTnLst>
                          </p:cTn>
                        </p:par>
                        <p:par>
                          <p:cTn id="47" fill="hold">
                            <p:stCondLst>
                              <p:cond delay="4500"/>
                            </p:stCondLst>
                            <p:childTnLst>
                              <p:par>
                                <p:cTn id="48" presetID="42"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1000"/>
                                        <p:tgtEl>
                                          <p:spTgt spid="6"/>
                                        </p:tgtEl>
                                      </p:cBhvr>
                                    </p:animEffect>
                                    <p:anim calcmode="lin" valueType="num">
                                      <p:cBhvr>
                                        <p:cTn id="51" dur="1000" fill="hold"/>
                                        <p:tgtEl>
                                          <p:spTgt spid="6"/>
                                        </p:tgtEl>
                                        <p:attrNameLst>
                                          <p:attrName>ppt_x</p:attrName>
                                        </p:attrNameLst>
                                      </p:cBhvr>
                                      <p:tavLst>
                                        <p:tav tm="0">
                                          <p:val>
                                            <p:strVal val="#ppt_x"/>
                                          </p:val>
                                        </p:tav>
                                        <p:tav tm="100000">
                                          <p:val>
                                            <p:strVal val="#ppt_x"/>
                                          </p:val>
                                        </p:tav>
                                      </p:tavLst>
                                    </p:anim>
                                    <p:anim calcmode="lin" valueType="num">
                                      <p:cBhvr>
                                        <p:cTn id="52" dur="1000" fill="hold"/>
                                        <p:tgtEl>
                                          <p:spTgt spid="6"/>
                                        </p:tgtEl>
                                        <p:attrNameLst>
                                          <p:attrName>ppt_y</p:attrName>
                                        </p:attrNameLst>
                                      </p:cBhvr>
                                      <p:tavLst>
                                        <p:tav tm="0">
                                          <p:val>
                                            <p:strVal val="#ppt_y+.1"/>
                                          </p:val>
                                        </p:tav>
                                        <p:tav tm="100000">
                                          <p:val>
                                            <p:strVal val="#ppt_y"/>
                                          </p:val>
                                        </p:tav>
                                      </p:tavLst>
                                    </p:anim>
                                  </p:childTnLst>
                                </p:cTn>
                              </p:par>
                            </p:childTnLst>
                          </p:cTn>
                        </p:par>
                        <p:par>
                          <p:cTn id="53" fill="hold">
                            <p:stCondLst>
                              <p:cond delay="5500"/>
                            </p:stCondLst>
                            <p:childTnLst>
                              <p:par>
                                <p:cTn id="54" presetID="12" presetClass="entr" presetSubtype="4"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slide(fromBottom)">
                                      <p:cBhvr>
                                        <p:cTn id="56" dur="500"/>
                                        <p:tgtEl>
                                          <p:spTgt spid="14"/>
                                        </p:tgtEl>
                                      </p:cBhvr>
                                    </p:animEffect>
                                  </p:childTnLst>
                                </p:cTn>
                              </p:par>
                            </p:childTnLst>
                          </p:cTn>
                        </p:par>
                        <p:par>
                          <p:cTn id="57" fill="hold">
                            <p:stCondLst>
                              <p:cond delay="6000"/>
                            </p:stCondLst>
                            <p:childTnLst>
                              <p:par>
                                <p:cTn id="58" presetID="12" presetClass="entr" presetSubtype="4"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slide(fromBottom)">
                                      <p:cBhvr>
                                        <p:cTn id="60" dur="500"/>
                                        <p:tgtEl>
                                          <p:spTgt spid="17"/>
                                        </p:tgtEl>
                                      </p:cBhvr>
                                    </p:animEffect>
                                  </p:childTnLst>
                                </p:cTn>
                              </p:par>
                            </p:childTnLst>
                          </p:cTn>
                        </p:par>
                        <p:par>
                          <p:cTn id="61" fill="hold">
                            <p:stCondLst>
                              <p:cond delay="6500"/>
                            </p:stCondLst>
                            <p:childTnLst>
                              <p:par>
                                <p:cTn id="62" presetID="12" presetClass="entr" presetSubtype="4"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slide(fromBottom)">
                                      <p:cBhvr>
                                        <p:cTn id="64" dur="500"/>
                                        <p:tgtEl>
                                          <p:spTgt spid="16"/>
                                        </p:tgtEl>
                                      </p:cBhvr>
                                    </p:animEffect>
                                  </p:childTnLst>
                                </p:cTn>
                              </p:par>
                            </p:childTnLst>
                          </p:cTn>
                        </p:par>
                        <p:par>
                          <p:cTn id="65" fill="hold">
                            <p:stCondLst>
                              <p:cond delay="7000"/>
                            </p:stCondLst>
                            <p:childTnLst>
                              <p:par>
                                <p:cTn id="66" presetID="12" presetClass="entr" presetSubtype="4" fill="hold" nodeType="after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slide(fromBottom)">
                                      <p:cBhvr>
                                        <p:cTn id="68" dur="500"/>
                                        <p:tgtEl>
                                          <p:spTgt spid="15"/>
                                        </p:tgtEl>
                                      </p:cBhvr>
                                    </p:animEffect>
                                  </p:childTnLst>
                                </p:cTn>
                              </p:par>
                              <p:par>
                                <p:cTn id="69" presetID="42" presetClass="entr" presetSubtype="0" fill="hold" nodeType="withEffect">
                                  <p:stCondLst>
                                    <p:cond delay="15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750"/>
                                        <p:tgtEl>
                                          <p:spTgt spid="5"/>
                                        </p:tgtEl>
                                      </p:cBhvr>
                                    </p:animEffect>
                                    <p:anim calcmode="lin" valueType="num">
                                      <p:cBhvr>
                                        <p:cTn id="72" dur="750" fill="hold"/>
                                        <p:tgtEl>
                                          <p:spTgt spid="5"/>
                                        </p:tgtEl>
                                        <p:attrNameLst>
                                          <p:attrName>ppt_x</p:attrName>
                                        </p:attrNameLst>
                                      </p:cBhvr>
                                      <p:tavLst>
                                        <p:tav tm="0">
                                          <p:val>
                                            <p:strVal val="#ppt_x"/>
                                          </p:val>
                                        </p:tav>
                                        <p:tav tm="100000">
                                          <p:val>
                                            <p:strVal val="#ppt_x"/>
                                          </p:val>
                                        </p:tav>
                                      </p:tavLst>
                                    </p:anim>
                                    <p:anim calcmode="lin" valueType="num">
                                      <p:cBhvr>
                                        <p:cTn id="73" dur="750" fill="hold"/>
                                        <p:tgtEl>
                                          <p:spTgt spid="5"/>
                                        </p:tgtEl>
                                        <p:attrNameLst>
                                          <p:attrName>ppt_y</p:attrName>
                                        </p:attrNameLst>
                                      </p:cBhvr>
                                      <p:tavLst>
                                        <p:tav tm="0">
                                          <p:val>
                                            <p:strVal val="#ppt_y+.1"/>
                                          </p:val>
                                        </p:tav>
                                        <p:tav tm="100000">
                                          <p:val>
                                            <p:strVal val="#ppt_y"/>
                                          </p:val>
                                        </p:tav>
                                      </p:tavLst>
                                    </p:anim>
                                  </p:childTnLst>
                                </p:cTn>
                              </p:par>
                            </p:childTnLst>
                          </p:cTn>
                        </p:par>
                        <p:par>
                          <p:cTn id="74" fill="hold">
                            <p:stCondLst>
                              <p:cond delay="7500"/>
                            </p:stCondLst>
                            <p:childTnLst>
                              <p:par>
                                <p:cTn id="75" presetID="30" presetClass="entr" presetSubtype="0"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800" decel="100000"/>
                                        <p:tgtEl>
                                          <p:spTgt spid="19"/>
                                        </p:tgtEl>
                                      </p:cBhvr>
                                    </p:animEffect>
                                    <p:anim calcmode="lin" valueType="num">
                                      <p:cBhvr>
                                        <p:cTn id="78" dur="800" decel="100000" fill="hold"/>
                                        <p:tgtEl>
                                          <p:spTgt spid="19"/>
                                        </p:tgtEl>
                                        <p:attrNameLst>
                                          <p:attrName>style.rotation</p:attrName>
                                        </p:attrNameLst>
                                      </p:cBhvr>
                                      <p:tavLst>
                                        <p:tav tm="0">
                                          <p:val>
                                            <p:fltVal val="-90"/>
                                          </p:val>
                                        </p:tav>
                                        <p:tav tm="100000">
                                          <p:val>
                                            <p:fltVal val="0"/>
                                          </p:val>
                                        </p:tav>
                                      </p:tavLst>
                                    </p:anim>
                                    <p:anim calcmode="lin" valueType="num">
                                      <p:cBhvr>
                                        <p:cTn id="79" dur="800" decel="100000" fill="hold"/>
                                        <p:tgtEl>
                                          <p:spTgt spid="19"/>
                                        </p:tgtEl>
                                        <p:attrNameLst>
                                          <p:attrName>ppt_x</p:attrName>
                                        </p:attrNameLst>
                                      </p:cBhvr>
                                      <p:tavLst>
                                        <p:tav tm="0">
                                          <p:val>
                                            <p:strVal val="#ppt_x+0.4"/>
                                          </p:val>
                                        </p:tav>
                                        <p:tav tm="100000">
                                          <p:val>
                                            <p:strVal val="#ppt_x-0.05"/>
                                          </p:val>
                                        </p:tav>
                                      </p:tavLst>
                                    </p:anim>
                                    <p:anim calcmode="lin" valueType="num">
                                      <p:cBhvr>
                                        <p:cTn id="80" dur="800" decel="100000" fill="hold"/>
                                        <p:tgtEl>
                                          <p:spTgt spid="19"/>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83" fill="hold">
                            <p:stCondLst>
                              <p:cond delay="8500"/>
                            </p:stCondLst>
                            <p:childTnLst>
                              <p:par>
                                <p:cTn id="84" presetID="10" presetClass="entr" presetSubtype="0" fill="hold" grpId="0"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10" grpId="0" animBg="1"/>
      <p:bldP spid="11" grpId="0" animBg="1"/>
      <p:bldP spid="19" grpId="0"/>
      <p:bldP spid="20"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614" y="271088"/>
            <a:ext cx="180020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荣誉时刻</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descr="C:\Users\Administrator\Desktop\Nipic_12106414_052f037271a69fa1\3131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1614" y="1728192"/>
            <a:ext cx="5346744" cy="5157986"/>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35172"/>
            <a:ext cx="6023198" cy="3317544"/>
          </a:xfrm>
          <a:prstGeom prst="rect">
            <a:avLst/>
          </a:prstGeom>
        </p:spPr>
      </p:pic>
      <p:sp>
        <p:nvSpPr>
          <p:cNvPr id="23" name="MH_Other_1"/>
          <p:cNvSpPr/>
          <p:nvPr>
            <p:custDataLst>
              <p:tags r:id="rId3"/>
            </p:custDataLst>
          </p:nvPr>
        </p:nvSpPr>
        <p:spPr>
          <a:xfrm>
            <a:off x="5591150" y="1125004"/>
            <a:ext cx="2266654" cy="2880987"/>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5906" tIns="67950" rIns="135906" bIns="67950" anchor="ctr"/>
          <a:lstStyle/>
          <a:p>
            <a:pPr algn="ctr" defTabSz="1219200" fontAlgn="auto">
              <a:spcBef>
                <a:spcPts val="0"/>
              </a:spcBef>
              <a:spcAft>
                <a:spcPts val="0"/>
              </a:spcAft>
              <a:defRPr/>
            </a:pPr>
            <a:endParaRPr lang="zh-CN" altLang="en-US" sz="2400">
              <a:solidFill>
                <a:prstClr val="white"/>
              </a:solidFill>
              <a:latin typeface="Arial" panose="020B0604020202020204"/>
              <a:ea typeface="微软雅黑" panose="020B0503020204020204" pitchFamily="34" charset="-122"/>
            </a:endParaRPr>
          </a:p>
        </p:txBody>
      </p:sp>
      <p:sp>
        <p:nvSpPr>
          <p:cNvPr id="24" name="MH_Other_2"/>
          <p:cNvSpPr/>
          <p:nvPr>
            <p:custDataLst>
              <p:tags r:id="rId4"/>
            </p:custDataLst>
          </p:nvPr>
        </p:nvSpPr>
        <p:spPr>
          <a:xfrm>
            <a:off x="8508396" y="1125004"/>
            <a:ext cx="2266656" cy="2880987"/>
          </a:xfrm>
          <a:prstGeom prst="rect">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5906" tIns="67950" rIns="135906" bIns="67950" anchor="ctr"/>
          <a:lstStyle/>
          <a:p>
            <a:pPr algn="ctr" defTabSz="1219200" fontAlgn="auto">
              <a:spcBef>
                <a:spcPts val="0"/>
              </a:spcBef>
              <a:spcAft>
                <a:spcPts val="0"/>
              </a:spcAft>
              <a:defRPr/>
            </a:pPr>
            <a:endParaRPr lang="zh-CN" altLang="en-US" sz="2400">
              <a:solidFill>
                <a:prstClr val="white"/>
              </a:solidFill>
              <a:latin typeface="Arial" panose="020B0604020202020204"/>
              <a:ea typeface="微软雅黑" panose="020B0503020204020204" pitchFamily="34" charset="-122"/>
            </a:endParaRPr>
          </a:p>
        </p:txBody>
      </p:sp>
      <p:cxnSp>
        <p:nvCxnSpPr>
          <p:cNvPr id="25" name="MH_Other_7"/>
          <p:cNvCxnSpPr>
            <a:cxnSpLocks noChangeShapeType="1"/>
          </p:cNvCxnSpPr>
          <p:nvPr>
            <p:custDataLst>
              <p:tags r:id="rId5"/>
            </p:custDataLst>
          </p:nvPr>
        </p:nvCxnSpPr>
        <p:spPr bwMode="auto">
          <a:xfrm>
            <a:off x="4773462" y="5062353"/>
            <a:ext cx="5706954" cy="0"/>
          </a:xfrm>
          <a:prstGeom prst="line">
            <a:avLst/>
          </a:prstGeom>
          <a:noFill/>
          <a:ln w="6350" cap="rnd" algn="ctr">
            <a:solidFill>
              <a:srgbClr val="A8ABB8"/>
            </a:solidFill>
            <a:prstDash val="sysDash"/>
            <a:miter lim="800000"/>
          </a:ln>
          <a:extLst>
            <a:ext uri="{909E8E84-426E-40DD-AFC4-6F175D3DCCD1}">
              <a14:hiddenFill xmlns:a14="http://schemas.microsoft.com/office/drawing/2010/main">
                <a:noFill/>
              </a14:hiddenFill>
            </a:ext>
          </a:extLst>
        </p:spPr>
      </p:cxnSp>
      <p:sp>
        <p:nvSpPr>
          <p:cNvPr id="26" name="MH_Desc_1"/>
          <p:cNvSpPr txBox="1">
            <a:spLocks noChangeArrowheads="1"/>
          </p:cNvSpPr>
          <p:nvPr>
            <p:custDataLst>
              <p:tags r:id="rId6"/>
            </p:custDataLst>
          </p:nvPr>
        </p:nvSpPr>
        <p:spPr bwMode="auto">
          <a:xfrm>
            <a:off x="4322758" y="5277588"/>
            <a:ext cx="6157658" cy="1395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defTabSz="1219200" fontAlgn="auto">
              <a:lnSpc>
                <a:spcPct val="150000"/>
              </a:lnSpc>
              <a:spcBef>
                <a:spcPts val="0"/>
              </a:spcBef>
              <a:spcAft>
                <a:spcPts val="0"/>
              </a:spcAft>
              <a:defRPr/>
            </a:pPr>
            <a:r>
              <a:rPr lang="zh-CN" altLang="en-US" sz="1600" dirty="0">
                <a:solidFill>
                  <a:srgbClr val="FFFFFF">
                    <a:lumMod val="50000"/>
                  </a:srgbClr>
                </a:solidFill>
                <a:latin typeface="Arial" panose="020B0604020202020204"/>
                <a:ea typeface="微软雅黑" panose="020B0503020204020204" pitchFamily="34" charset="-122"/>
                <a:sym typeface="+mn-lt"/>
              </a:rPr>
              <a:t>您的内容打在这里，或者通过复制您的文本后，在此框中选择粘贴，并选择只保留文字。您的内容打在这里，或者通过复制您的文本后，在此框中选择粘贴，并选择只保留文字。</a:t>
            </a:r>
            <a:endParaRPr lang="zh-CN" altLang="en-US" sz="2100" dirty="0">
              <a:solidFill>
                <a:prstClr val="black">
                  <a:lumMod val="50000"/>
                  <a:lumOff val="50000"/>
                </a:prstClr>
              </a:solidFill>
              <a:latin typeface="Arial" panose="020B0604020202020204"/>
              <a:ea typeface="微软雅黑" panose="020B0503020204020204" pitchFamily="34" charset="-122"/>
            </a:endParaRPr>
          </a:p>
        </p:txBody>
      </p:sp>
      <p:grpSp>
        <p:nvGrpSpPr>
          <p:cNvPr id="27" name="组合 26"/>
          <p:cNvGrpSpPr/>
          <p:nvPr/>
        </p:nvGrpSpPr>
        <p:grpSpPr>
          <a:xfrm>
            <a:off x="11012558" y="4749465"/>
            <a:ext cx="671913" cy="672156"/>
            <a:chOff x="1031458" y="3043650"/>
            <a:chExt cx="504000" cy="504000"/>
          </a:xfrm>
        </p:grpSpPr>
        <p:sp>
          <p:nvSpPr>
            <p:cNvPr id="28" name="椭圆 27"/>
            <p:cNvSpPr>
              <a:spLocks noChangeAspect="1"/>
            </p:cNvSpPr>
            <p:nvPr/>
          </p:nvSpPr>
          <p:spPr>
            <a:xfrm>
              <a:off x="1031458" y="3043650"/>
              <a:ext cx="504000" cy="504000"/>
            </a:xfrm>
            <a:prstGeom prst="ellipse">
              <a:avLst/>
            </a:prstGeom>
            <a:solidFill>
              <a:srgbClr val="0070C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fontAlgn="auto">
                <a:spcBef>
                  <a:spcPts val="0"/>
                </a:spcBef>
                <a:spcAft>
                  <a:spcPts val="0"/>
                </a:spcAft>
                <a:defRPr/>
              </a:pPr>
              <a:endParaRPr lang="zh-CN" altLang="en-US" sz="2400">
                <a:solidFill>
                  <a:prstClr val="white"/>
                </a:solidFill>
                <a:latin typeface="Arial" panose="020B0604020202020204"/>
                <a:ea typeface="微软雅黑" panose="020B0503020204020204" pitchFamily="34" charset="-122"/>
              </a:endParaRPr>
            </a:p>
          </p:txBody>
        </p:sp>
        <p:sp>
          <p:nvSpPr>
            <p:cNvPr id="29" name="MH_Other_5"/>
            <p:cNvSpPr/>
            <p:nvPr>
              <p:custDataLst>
                <p:tags r:id="rId7"/>
              </p:custDataLst>
            </p:nvPr>
          </p:nvSpPr>
          <p:spPr>
            <a:xfrm>
              <a:off x="1139458" y="3151650"/>
              <a:ext cx="288000" cy="288000"/>
            </a:xfrm>
            <a:prstGeom prst="donut">
              <a:avLst>
                <a:gd name="adj" fmla="val 9123"/>
              </a:avLst>
            </a:prstGeom>
            <a:solidFill>
              <a:srgbClr val="FFFFFF"/>
            </a:solidFill>
            <a:ln w="12700" cap="flat" cmpd="sng" algn="ctr">
              <a:noFill/>
              <a:prstDash val="solid"/>
              <a:miter lim="800000"/>
            </a:ln>
            <a:effectLst/>
          </p:spPr>
          <p:txBody>
            <a:bodyPr anchor="ctr"/>
            <a:lstStyle/>
            <a:p>
              <a:pPr algn="ctr" defTabSz="1219200" fontAlgn="auto">
                <a:spcBef>
                  <a:spcPts val="0"/>
                </a:spcBef>
                <a:spcAft>
                  <a:spcPts val="0"/>
                </a:spcAft>
                <a:defRPr/>
              </a:pPr>
              <a:endParaRPr lang="zh-CN" altLang="en-US" sz="1900" kern="0">
                <a:solidFill>
                  <a:prstClr val="black"/>
                </a:solidFill>
                <a:latin typeface="Calibri" panose="020F0502020204030204"/>
              </a:endParaRPr>
            </a:p>
          </p:txBody>
        </p:sp>
        <p:sp>
          <p:nvSpPr>
            <p:cNvPr id="30" name="MH_Other_6"/>
            <p:cNvSpPr>
              <a:spLocks noChangeAspect="1"/>
            </p:cNvSpPr>
            <p:nvPr>
              <p:custDataLst>
                <p:tags r:id="rId8"/>
              </p:custDataLst>
            </p:nvPr>
          </p:nvSpPr>
          <p:spPr>
            <a:xfrm>
              <a:off x="1215596" y="3241030"/>
              <a:ext cx="135724" cy="109241"/>
            </a:xfrm>
            <a:prstGeom prst="rightArrow">
              <a:avLst/>
            </a:prstGeom>
            <a:solidFill>
              <a:srgbClr val="FFFFFF"/>
            </a:solidFill>
            <a:ln w="12700" cap="flat" cmpd="sng" algn="ctr">
              <a:noFill/>
              <a:prstDash val="solid"/>
              <a:miter lim="800000"/>
            </a:ln>
            <a:effectLst/>
          </p:spPr>
          <p:txBody>
            <a:bodyPr anchor="ctr"/>
            <a:lstStyle/>
            <a:p>
              <a:pPr algn="ctr" defTabSz="1219200" fontAlgn="auto">
                <a:spcBef>
                  <a:spcPts val="0"/>
                </a:spcBef>
                <a:spcAft>
                  <a:spcPts val="0"/>
                </a:spcAft>
                <a:defRPr/>
              </a:pPr>
              <a:endParaRPr lang="zh-CN" altLang="en-US" sz="1900" kern="0">
                <a:solidFill>
                  <a:prstClr val="white"/>
                </a:solidFill>
                <a:latin typeface="Calibri" panose="020F0502020204030204"/>
              </a:endParaRPr>
            </a:p>
          </p:txBody>
        </p:sp>
      </p:grpSp>
      <p:sp>
        <p:nvSpPr>
          <p:cNvPr id="31" name="MH_Other_1"/>
          <p:cNvSpPr>
            <a:spLocks noChangeAspect="1"/>
          </p:cNvSpPr>
          <p:nvPr>
            <p:custDataLst>
              <p:tags r:id="rId9"/>
            </p:custDataLst>
          </p:nvPr>
        </p:nvSpPr>
        <p:spPr>
          <a:xfrm>
            <a:off x="5809737" y="1402837"/>
            <a:ext cx="1829479" cy="2325324"/>
          </a:xfrm>
          <a:prstGeom prst="rect">
            <a:avLst/>
          </a:prstGeom>
          <a:blipFill>
            <a:blip r:embed="rId10" cstate="print"/>
            <a:stretch>
              <a:fillRect/>
            </a:stretch>
          </a:blipFill>
          <a:ln w="34925">
            <a:noFill/>
          </a:ln>
          <a:effectLst>
            <a:outerShdw blurRad="2540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5906" tIns="67950" rIns="135906" bIns="67950" anchor="ctr"/>
          <a:lstStyle/>
          <a:p>
            <a:pPr algn="ctr" defTabSz="1219200" fontAlgn="auto">
              <a:spcBef>
                <a:spcPts val="0"/>
              </a:spcBef>
              <a:spcAft>
                <a:spcPts val="0"/>
              </a:spcAft>
              <a:defRPr/>
            </a:pPr>
            <a:endParaRPr lang="zh-CN" altLang="en-US" sz="2400">
              <a:solidFill>
                <a:prstClr val="white"/>
              </a:solidFill>
              <a:latin typeface="Arial" panose="020B0604020202020204"/>
              <a:ea typeface="微软雅黑" panose="020B0503020204020204" pitchFamily="34" charset="-122"/>
            </a:endParaRPr>
          </a:p>
        </p:txBody>
      </p:sp>
      <p:sp>
        <p:nvSpPr>
          <p:cNvPr id="32" name="MH_Other_1"/>
          <p:cNvSpPr>
            <a:spLocks noChangeAspect="1"/>
          </p:cNvSpPr>
          <p:nvPr>
            <p:custDataLst>
              <p:tags r:id="rId11"/>
            </p:custDataLst>
          </p:nvPr>
        </p:nvSpPr>
        <p:spPr>
          <a:xfrm>
            <a:off x="8726983" y="1430502"/>
            <a:ext cx="1829479" cy="2325324"/>
          </a:xfrm>
          <a:prstGeom prst="rect">
            <a:avLst/>
          </a:prstGeom>
          <a:blipFill>
            <a:blip r:embed="rId12" cstate="print"/>
            <a:stretch>
              <a:fillRect/>
            </a:stretch>
          </a:blipFill>
          <a:ln w="34925">
            <a:noFill/>
          </a:ln>
          <a:effectLst>
            <a:outerShdw blurRad="2540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5906" tIns="67950" rIns="135906" bIns="67950" anchor="ctr"/>
          <a:lstStyle/>
          <a:p>
            <a:pPr algn="ctr" defTabSz="1219200" fontAlgn="auto">
              <a:spcBef>
                <a:spcPts val="0"/>
              </a:spcBef>
              <a:spcAft>
                <a:spcPts val="0"/>
              </a:spcAft>
              <a:defRPr/>
            </a:pPr>
            <a:endParaRPr lang="zh-CN" altLang="en-US" sz="2400">
              <a:solidFill>
                <a:prstClr val="white"/>
              </a:solidFill>
              <a:latin typeface="Arial" panose="020B0604020202020204"/>
              <a:ea typeface="微软雅黑" panose="020B0503020204020204" pitchFamily="34" charset="-122"/>
            </a:endParaRPr>
          </a:p>
        </p:txBody>
      </p:sp>
      <p:sp>
        <p:nvSpPr>
          <p:cNvPr id="33" name="TextBox 32"/>
          <p:cNvSpPr txBox="1"/>
          <p:nvPr/>
        </p:nvSpPr>
        <p:spPr>
          <a:xfrm>
            <a:off x="2341029" y="8044788"/>
            <a:ext cx="856239" cy="358871"/>
          </a:xfrm>
          <a:prstGeom prst="rect">
            <a:avLst/>
          </a:prstGeom>
          <a:noFill/>
        </p:spPr>
        <p:txBody>
          <a:bodyPr wrap="none" lIns="81079" tIns="40540" rIns="81079" bIns="40540"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22" presetClass="entr" presetSubtype="8" fill="hold" nodeType="withEffect">
                                      <p:stCondLst>
                                        <p:cond delay="50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1500"/>
                                            <p:tgtEl>
                                              <p:spTgt spid="22"/>
                                            </p:tgtEl>
                                          </p:cBhvr>
                                        </p:animEffect>
                                      </p:childTnLst>
                                    </p:cTn>
                                  </p:par>
                                </p:childTnLst>
                              </p:cTn>
                            </p:par>
                            <p:par>
                              <p:cTn id="17" fill="hold">
                                <p:stCondLst>
                                  <p:cond delay="1500"/>
                                </p:stCondLst>
                                <p:childTnLst>
                                  <p:par>
                                    <p:cTn id="18" presetID="2" presetClass="entr" presetSubtype="9"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0-#ppt_w/2"/>
                                              </p:val>
                                            </p:tav>
                                            <p:tav tm="100000">
                                              <p:val>
                                                <p:strVal val="#ppt_x"/>
                                              </p:val>
                                            </p:tav>
                                          </p:tavLst>
                                        </p:anim>
                                        <p:anim calcmode="lin" valueType="num">
                                          <p:cBhvr additive="base">
                                            <p:cTn id="21" dur="500" fill="hold"/>
                                            <p:tgtEl>
                                              <p:spTgt spid="23"/>
                                            </p:tgtEl>
                                            <p:attrNameLst>
                                              <p:attrName>ppt_y</p:attrName>
                                            </p:attrNameLst>
                                          </p:cBhvr>
                                          <p:tavLst>
                                            <p:tav tm="0">
                                              <p:val>
                                                <p:strVal val="0-#ppt_h/2"/>
                                              </p:val>
                                            </p:tav>
                                            <p:tav tm="100000">
                                              <p:val>
                                                <p:strVal val="#ppt_y"/>
                                              </p:val>
                                            </p:tav>
                                          </p:tavLst>
                                        </p:anim>
                                      </p:childTnLst>
                                    </p:cTn>
                                  </p:par>
                                  <p:par>
                                    <p:cTn id="22" presetID="2" presetClass="entr" presetSubtype="9" fill="hold" grpId="0" nodeType="withEffect">
                                      <p:stCondLst>
                                        <p:cond delay="25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0-#ppt_w/2"/>
                                              </p:val>
                                            </p:tav>
                                            <p:tav tm="100000">
                                              <p:val>
                                                <p:strVal val="#ppt_x"/>
                                              </p:val>
                                            </p:tav>
                                          </p:tavLst>
                                        </p:anim>
                                        <p:anim calcmode="lin" valueType="num">
                                          <p:cBhvr additive="base">
                                            <p:cTn id="25" dur="500" fill="hold"/>
                                            <p:tgtEl>
                                              <p:spTgt spid="24"/>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75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1+#ppt_w/2"/>
                                              </p:val>
                                            </p:tav>
                                            <p:tav tm="100000">
                                              <p:val>
                                                <p:strVal val="#ppt_x"/>
                                              </p:val>
                                            </p:tav>
                                          </p:tavLst>
                                        </p:anim>
                                        <p:anim calcmode="lin" valueType="num">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stCondLst>
                                        <p:cond delay="10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1+#ppt_w/2"/>
                                              </p:val>
                                            </p:tav>
                                            <p:tav tm="100000">
                                              <p:val>
                                                <p:strVal val="#ppt_x"/>
                                              </p:val>
                                            </p:tav>
                                          </p:tavLst>
                                        </p:anim>
                                        <p:anim calcmode="lin" valueType="num">
                                          <p:cBhvr additive="base">
                                            <p:cTn id="33" dur="500" fill="hold"/>
                                            <p:tgtEl>
                                              <p:spTgt spid="32"/>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8" fill="hold" nodeType="afterEffect" p14:presetBounceEnd="50000">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14:bounceEnd="50000">
                                          <p:cBhvr additive="base">
                                            <p:cTn id="37" dur="1000" fill="hold"/>
                                            <p:tgtEl>
                                              <p:spTgt spid="27"/>
                                            </p:tgtEl>
                                            <p:attrNameLst>
                                              <p:attrName>ppt_x</p:attrName>
                                            </p:attrNameLst>
                                          </p:cBhvr>
                                          <p:tavLst>
                                            <p:tav tm="0">
                                              <p:val>
                                                <p:strVal val="0-#ppt_w/2"/>
                                              </p:val>
                                            </p:tav>
                                            <p:tav tm="100000">
                                              <p:val>
                                                <p:strVal val="#ppt_x"/>
                                              </p:val>
                                            </p:tav>
                                          </p:tavLst>
                                        </p:anim>
                                        <p:anim calcmode="lin" valueType="num" p14:bounceEnd="50000">
                                          <p:cBhvr additive="base">
                                            <p:cTn id="38" dur="1000" fill="hold"/>
                                            <p:tgtEl>
                                              <p:spTgt spid="27"/>
                                            </p:tgtEl>
                                            <p:attrNameLst>
                                              <p:attrName>ppt_y</p:attrName>
                                            </p:attrNameLst>
                                          </p:cBhvr>
                                          <p:tavLst>
                                            <p:tav tm="0">
                                              <p:val>
                                                <p:strVal val="#ppt_y"/>
                                              </p:val>
                                            </p:tav>
                                            <p:tav tm="100000">
                                              <p:val>
                                                <p:strVal val="#ppt_y"/>
                                              </p:val>
                                            </p:tav>
                                          </p:tavLst>
                                        </p:anim>
                                      </p:childTnLst>
                                    </p:cTn>
                                  </p:par>
                                  <p:par>
                                    <p:cTn id="39" presetID="22" presetClass="entr" presetSubtype="8" fill="hold" nodeType="withEffect">
                                      <p:stCondLst>
                                        <p:cond delay="50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3000"/>
                                </p:stCondLst>
                                <p:childTnLst>
                                  <p:par>
                                    <p:cTn id="43" presetID="25"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48" dur="1000" fill="hold"/>
                                            <p:tgtEl>
                                              <p:spTgt spid="26"/>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26"/>
                                            </p:tgtEl>
                                          </p:cBhvr>
                                        </p:animEffect>
                                      </p:childTnLst>
                                    </p:cTn>
                                  </p:par>
                                </p:childTnLst>
                              </p:cTn>
                            </p:par>
                            <p:par>
                              <p:cTn id="53" fill="hold">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P spid="24" grpId="0" animBg="1"/>
          <p:bldP spid="26" grpId="0"/>
          <p:bldP spid="31" grpId="0" animBg="1"/>
          <p:bldP spid="32" grpId="0" animBg="1"/>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22" presetClass="entr" presetSubtype="8" fill="hold" nodeType="withEffect">
                                      <p:stCondLst>
                                        <p:cond delay="50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1500"/>
                                            <p:tgtEl>
                                              <p:spTgt spid="22"/>
                                            </p:tgtEl>
                                          </p:cBhvr>
                                        </p:animEffect>
                                      </p:childTnLst>
                                    </p:cTn>
                                  </p:par>
                                </p:childTnLst>
                              </p:cTn>
                            </p:par>
                            <p:par>
                              <p:cTn id="17" fill="hold">
                                <p:stCondLst>
                                  <p:cond delay="1500"/>
                                </p:stCondLst>
                                <p:childTnLst>
                                  <p:par>
                                    <p:cTn id="18" presetID="2" presetClass="entr" presetSubtype="9"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0-#ppt_w/2"/>
                                              </p:val>
                                            </p:tav>
                                            <p:tav tm="100000">
                                              <p:val>
                                                <p:strVal val="#ppt_x"/>
                                              </p:val>
                                            </p:tav>
                                          </p:tavLst>
                                        </p:anim>
                                        <p:anim calcmode="lin" valueType="num">
                                          <p:cBhvr additive="base">
                                            <p:cTn id="21" dur="500" fill="hold"/>
                                            <p:tgtEl>
                                              <p:spTgt spid="23"/>
                                            </p:tgtEl>
                                            <p:attrNameLst>
                                              <p:attrName>ppt_y</p:attrName>
                                            </p:attrNameLst>
                                          </p:cBhvr>
                                          <p:tavLst>
                                            <p:tav tm="0">
                                              <p:val>
                                                <p:strVal val="0-#ppt_h/2"/>
                                              </p:val>
                                            </p:tav>
                                            <p:tav tm="100000">
                                              <p:val>
                                                <p:strVal val="#ppt_y"/>
                                              </p:val>
                                            </p:tav>
                                          </p:tavLst>
                                        </p:anim>
                                      </p:childTnLst>
                                    </p:cTn>
                                  </p:par>
                                  <p:par>
                                    <p:cTn id="22" presetID="2" presetClass="entr" presetSubtype="9" fill="hold" grpId="0" nodeType="withEffect">
                                      <p:stCondLst>
                                        <p:cond delay="25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0-#ppt_w/2"/>
                                              </p:val>
                                            </p:tav>
                                            <p:tav tm="100000">
                                              <p:val>
                                                <p:strVal val="#ppt_x"/>
                                              </p:val>
                                            </p:tav>
                                          </p:tavLst>
                                        </p:anim>
                                        <p:anim calcmode="lin" valueType="num">
                                          <p:cBhvr additive="base">
                                            <p:cTn id="25" dur="500" fill="hold"/>
                                            <p:tgtEl>
                                              <p:spTgt spid="24"/>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75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1+#ppt_w/2"/>
                                              </p:val>
                                            </p:tav>
                                            <p:tav tm="100000">
                                              <p:val>
                                                <p:strVal val="#ppt_x"/>
                                              </p:val>
                                            </p:tav>
                                          </p:tavLst>
                                        </p:anim>
                                        <p:anim calcmode="lin" valueType="num">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stCondLst>
                                        <p:cond delay="10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1+#ppt_w/2"/>
                                              </p:val>
                                            </p:tav>
                                            <p:tav tm="100000">
                                              <p:val>
                                                <p:strVal val="#ppt_x"/>
                                              </p:val>
                                            </p:tav>
                                          </p:tavLst>
                                        </p:anim>
                                        <p:anim calcmode="lin" valueType="num">
                                          <p:cBhvr additive="base">
                                            <p:cTn id="33" dur="500" fill="hold"/>
                                            <p:tgtEl>
                                              <p:spTgt spid="32"/>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1000" fill="hold"/>
                                            <p:tgtEl>
                                              <p:spTgt spid="27"/>
                                            </p:tgtEl>
                                            <p:attrNameLst>
                                              <p:attrName>ppt_x</p:attrName>
                                            </p:attrNameLst>
                                          </p:cBhvr>
                                          <p:tavLst>
                                            <p:tav tm="0">
                                              <p:val>
                                                <p:strVal val="0-#ppt_w/2"/>
                                              </p:val>
                                            </p:tav>
                                            <p:tav tm="100000">
                                              <p:val>
                                                <p:strVal val="#ppt_x"/>
                                              </p:val>
                                            </p:tav>
                                          </p:tavLst>
                                        </p:anim>
                                        <p:anim calcmode="lin" valueType="num">
                                          <p:cBhvr additive="base">
                                            <p:cTn id="38" dur="1000" fill="hold"/>
                                            <p:tgtEl>
                                              <p:spTgt spid="27"/>
                                            </p:tgtEl>
                                            <p:attrNameLst>
                                              <p:attrName>ppt_y</p:attrName>
                                            </p:attrNameLst>
                                          </p:cBhvr>
                                          <p:tavLst>
                                            <p:tav tm="0">
                                              <p:val>
                                                <p:strVal val="#ppt_y"/>
                                              </p:val>
                                            </p:tav>
                                            <p:tav tm="100000">
                                              <p:val>
                                                <p:strVal val="#ppt_y"/>
                                              </p:val>
                                            </p:tav>
                                          </p:tavLst>
                                        </p:anim>
                                      </p:childTnLst>
                                    </p:cTn>
                                  </p:par>
                                  <p:par>
                                    <p:cTn id="39" presetID="22" presetClass="entr" presetSubtype="8" fill="hold" nodeType="withEffect">
                                      <p:stCondLst>
                                        <p:cond delay="50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3000"/>
                                </p:stCondLst>
                                <p:childTnLst>
                                  <p:par>
                                    <p:cTn id="43" presetID="25"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48" dur="1000" fill="hold"/>
                                            <p:tgtEl>
                                              <p:spTgt spid="26"/>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26"/>
                                            </p:tgtEl>
                                          </p:cBhvr>
                                        </p:animEffect>
                                      </p:childTnLst>
                                    </p:cTn>
                                  </p:par>
                                </p:childTnLst>
                              </p:cTn>
                            </p:par>
                            <p:par>
                              <p:cTn id="53" fill="hold">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P spid="24" grpId="0" animBg="1"/>
          <p:bldP spid="26" grpId="0"/>
          <p:bldP spid="31" grpId="0" animBg="1"/>
          <p:bldP spid="32" grpId="0" animBg="1"/>
          <p:bldP spid="33"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6523" y="-19050"/>
            <a:ext cx="12196936" cy="3790950"/>
          </a:xfrm>
          <a:prstGeom prst="rect">
            <a:avLst/>
          </a:prstGeom>
          <a:gradFill flip="none" rotWithShape="1">
            <a:gsLst>
              <a:gs pos="100000">
                <a:schemeClr val="bg1">
                  <a:lumMod val="75000"/>
                </a:schemeClr>
              </a:gs>
              <a:gs pos="48000">
                <a:schemeClr val="bg1">
                  <a:lumMod val="95000"/>
                </a:schemeClr>
              </a:gs>
              <a:gs pos="0">
                <a:schemeClr val="bg1"/>
              </a:gs>
            </a:gsLst>
            <a:path path="circle">
              <a:fillToRect l="50000" t="50000" r="50000" b="50000"/>
            </a:path>
            <a:tileRect/>
          </a:gradFill>
          <a:ln>
            <a:noFill/>
          </a:ln>
        </p:spPr>
      </p:pic>
      <p:sp>
        <p:nvSpPr>
          <p:cNvPr id="54" name="Rectangle 5"/>
          <p:cNvSpPr/>
          <p:nvPr/>
        </p:nvSpPr>
        <p:spPr bwMode="auto">
          <a:xfrm>
            <a:off x="694606" y="4509914"/>
            <a:ext cx="8712968" cy="227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pPr>
            <a:r>
              <a:rPr lang="zh-CN" altLang="en-US" sz="1600" dirty="0">
                <a:latin typeface="微软雅黑" panose="020B0503020204020204" pitchFamily="34" charset="-122"/>
                <a:ea typeface="微软雅黑" panose="020B0503020204020204" pitchFamily="34" charset="-122"/>
              </a:rPr>
              <a:t>以市场为导向，以客户为中心，以人才为资本，以品质为前提，我们一路走来，历鉴一路风景。</a:t>
            </a: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敦行致远，超越梦想</a:t>
            </a: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站在</a:t>
            </a:r>
            <a:r>
              <a:rPr lang="en-US" altLang="zh-CN" sz="1600" dirty="0" smtClean="0">
                <a:latin typeface="微软雅黑" panose="020B0503020204020204" pitchFamily="34" charset="-122"/>
                <a:ea typeface="微软雅黑" panose="020B0503020204020204" pitchFamily="34" charset="-122"/>
              </a:rPr>
              <a:t>2019</a:t>
            </a:r>
            <a:r>
              <a:rPr lang="zh-CN" altLang="en-US" sz="1600" dirty="0" smtClean="0">
                <a:latin typeface="微软雅黑" panose="020B0503020204020204" pitchFamily="34" charset="-122"/>
                <a:ea typeface="微软雅黑" panose="020B0503020204020204" pitchFamily="34" charset="-122"/>
              </a:rPr>
              <a:t>年</a:t>
            </a:r>
            <a:r>
              <a:rPr lang="zh-CN" altLang="en-US" sz="1600" dirty="0">
                <a:latin typeface="微软雅黑" panose="020B0503020204020204" pitchFamily="34" charset="-122"/>
                <a:ea typeface="微软雅黑" panose="020B0503020204020204" pitchFamily="34" charset="-122"/>
              </a:rPr>
              <a:t>的起点上，我们愿与社公各界人士骄傲地结成事业共同体，真切关怀彼此流注，</a:t>
            </a: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把理想与抱负的版图拓展至更广的疆域，</a:t>
            </a: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为完成更伟大的使命而再上征程</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nvGrpSpPr>
          <p:cNvPr id="55" name="组合 54"/>
          <p:cNvGrpSpPr/>
          <p:nvPr/>
        </p:nvGrpSpPr>
        <p:grpSpPr>
          <a:xfrm>
            <a:off x="4134757" y="3162300"/>
            <a:ext cx="3746500" cy="1219200"/>
            <a:chOff x="0" y="1850567"/>
            <a:chExt cx="3746500" cy="1219200"/>
          </a:xfrm>
          <a:solidFill>
            <a:srgbClr val="0070C0"/>
          </a:solidFill>
        </p:grpSpPr>
        <p:sp>
          <p:nvSpPr>
            <p:cNvPr id="56" name="MH_SubTitle_1"/>
            <p:cNvSpPr/>
            <p:nvPr>
              <p:custDataLst>
                <p:tags r:id="rId2"/>
              </p:custDataLst>
            </p:nvPr>
          </p:nvSpPr>
          <p:spPr>
            <a:xfrm>
              <a:off x="0" y="1850567"/>
              <a:ext cx="3746500" cy="1219200"/>
            </a:xfrm>
            <a:prstGeom prst="rect">
              <a:avLst/>
            </a:prstGeom>
            <a:gr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360000" anchor="ctr"/>
            <a:lstStyle/>
            <a:p>
              <a:pP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57" name="文本框 25"/>
            <p:cNvSpPr txBox="1"/>
            <p:nvPr/>
          </p:nvSpPr>
          <p:spPr>
            <a:xfrm>
              <a:off x="805662" y="2118061"/>
              <a:ext cx="2234907" cy="646331"/>
            </a:xfrm>
            <a:prstGeom prst="rect">
              <a:avLst/>
            </a:prstGeom>
            <a:grpFill/>
          </p:spPr>
          <p:txBody>
            <a:bodyPr wrap="none" rtlCol="0">
              <a:spAutoFit/>
            </a:bodyPr>
            <a:lstStyle/>
            <a:p>
              <a:r>
                <a:rPr lang="zh-CN" altLang="en-US" sz="3600" b="1" dirty="0" smtClean="0">
                  <a:solidFill>
                    <a:srgbClr val="F7F7F7"/>
                  </a:solidFill>
                  <a:latin typeface="微软雅黑" panose="020B0503020204020204" pitchFamily="34" charset="-122"/>
                  <a:ea typeface="微软雅黑" panose="020B0503020204020204" pitchFamily="34" charset="-122"/>
                </a:rPr>
                <a:t>后记</a:t>
              </a:r>
              <a:r>
                <a:rPr lang="en-US" altLang="zh-CN" sz="3600" b="1" dirty="0" smtClean="0">
                  <a:solidFill>
                    <a:srgbClr val="F7F7F7"/>
                  </a:solidFill>
                  <a:latin typeface="微软雅黑" panose="020B0503020204020204" pitchFamily="34" charset="-122"/>
                  <a:ea typeface="微软雅黑" panose="020B0503020204020204" pitchFamily="34" charset="-122"/>
                </a:rPr>
                <a:t>·</a:t>
              </a:r>
              <a:r>
                <a:rPr lang="zh-CN" altLang="en-US" sz="3600" b="1" dirty="0" smtClean="0">
                  <a:solidFill>
                    <a:srgbClr val="F7F7F7"/>
                  </a:solidFill>
                  <a:latin typeface="微软雅黑" panose="020B0503020204020204" pitchFamily="34" charset="-122"/>
                  <a:ea typeface="微软雅黑" panose="020B0503020204020204" pitchFamily="34" charset="-122"/>
                </a:rPr>
                <a:t>展望</a:t>
              </a:r>
              <a:endParaRPr lang="zh-CN" altLang="en-US" sz="3600" b="1" dirty="0">
                <a:solidFill>
                  <a:srgbClr val="F7F7F7"/>
                </a:solidFill>
                <a:latin typeface="微软雅黑" panose="020B0503020204020204" pitchFamily="34" charset="-122"/>
                <a:ea typeface="微软雅黑" panose="020B0503020204020204" pitchFamily="34" charset="-122"/>
              </a:endParaRPr>
            </a:p>
          </p:txBody>
        </p:sp>
      </p:grpSp>
      <p:pic>
        <p:nvPicPr>
          <p:cNvPr id="5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787631" y="3861842"/>
            <a:ext cx="4389865" cy="3002668"/>
          </a:xfrm>
          <a:prstGeom prst="rect">
            <a:avLst/>
          </a:prstGeom>
          <a:noFill/>
          <a:ln w="9525">
            <a:noFill/>
            <a:miter lim="800000"/>
            <a:headEnd/>
            <a:tailEnd/>
          </a:ln>
        </p:spPr>
      </p:pic>
      <p:sp>
        <p:nvSpPr>
          <p:cNvPr id="60" name="TextBox 59"/>
          <p:cNvSpPr txBox="1"/>
          <p:nvPr/>
        </p:nvSpPr>
        <p:spPr>
          <a:xfrm>
            <a:off x="2341029" y="8044788"/>
            <a:ext cx="856239" cy="358871"/>
          </a:xfrm>
          <a:prstGeom prst="rect">
            <a:avLst/>
          </a:prstGeom>
          <a:noFill/>
        </p:spPr>
        <p:txBody>
          <a:bodyPr wrap="none" lIns="81079" tIns="40540" rIns="81079" bIns="40540"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1000"/>
                                        <p:tgtEl>
                                          <p:spTgt spid="9"/>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 calcmode="lin" valueType="num">
                                      <p:cBhvr additive="base">
                                        <p:cTn id="10" dur="500" fill="hold"/>
                                        <p:tgtEl>
                                          <p:spTgt spid="55"/>
                                        </p:tgtEl>
                                        <p:attrNameLst>
                                          <p:attrName>ppt_x</p:attrName>
                                        </p:attrNameLst>
                                      </p:cBhvr>
                                      <p:tavLst>
                                        <p:tav tm="0">
                                          <p:val>
                                            <p:strVal val="0-#ppt_w/2"/>
                                          </p:val>
                                        </p:tav>
                                        <p:tav tm="100000">
                                          <p:val>
                                            <p:strVal val="#ppt_x"/>
                                          </p:val>
                                        </p:tav>
                                      </p:tavLst>
                                    </p:anim>
                                    <p:anim calcmode="lin" valueType="num">
                                      <p:cBhvr additive="base">
                                        <p:cTn id="11" dur="500" fill="hold"/>
                                        <p:tgtEl>
                                          <p:spTgt spid="55"/>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 presetClass="entr" presetSubtype="4"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1000" fill="hold"/>
                                        <p:tgtEl>
                                          <p:spTgt spid="59"/>
                                        </p:tgtEl>
                                        <p:attrNameLst>
                                          <p:attrName>ppt_x</p:attrName>
                                        </p:attrNameLst>
                                      </p:cBhvr>
                                      <p:tavLst>
                                        <p:tav tm="0">
                                          <p:val>
                                            <p:strVal val="1+#ppt_w/2"/>
                                          </p:val>
                                        </p:tav>
                                        <p:tav tm="100000">
                                          <p:val>
                                            <p:strVal val="#ppt_x"/>
                                          </p:val>
                                        </p:tav>
                                      </p:tavLst>
                                    </p:anim>
                                    <p:anim calcmode="lin" valueType="num">
                                      <p:cBhvr additive="base">
                                        <p:cTn id="20" dur="1000" fill="hold"/>
                                        <p:tgtEl>
                                          <p:spTgt spid="5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0"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TextBox 26"/>
          <p:cNvSpPr txBox="1"/>
          <p:nvPr/>
        </p:nvSpPr>
        <p:spPr>
          <a:xfrm>
            <a:off x="14144813" y="8512089"/>
            <a:ext cx="938472" cy="401100"/>
          </a:xfrm>
          <a:prstGeom prst="rect">
            <a:avLst/>
          </a:prstGeom>
          <a:noFill/>
        </p:spPr>
        <p:txBody>
          <a:bodyPr wrap="none" lIns="121798" tIns="60899" rIns="121798" bIns="60899" rtlCol="0">
            <a:spAutoFit/>
          </a:bodyPr>
          <a:lstStyle/>
          <a:p>
            <a:r>
              <a:rPr lang="zh-CN" altLang="en-US" dirty="0" smtClean="0"/>
              <a:t>延时符</a:t>
            </a:r>
            <a:endParaRPr lang="zh-CN" altLang="en-US" dirty="0"/>
          </a:p>
        </p:txBody>
      </p:sp>
      <p:sp>
        <p:nvSpPr>
          <p:cNvPr id="28" name="矩形 27"/>
          <p:cNvSpPr/>
          <p:nvPr/>
        </p:nvSpPr>
        <p:spPr>
          <a:xfrm>
            <a:off x="0" y="2106434"/>
            <a:ext cx="12193794" cy="1440372"/>
          </a:xfrm>
          <a:prstGeom prst="rect">
            <a:avLst/>
          </a:prstGeom>
          <a:gradFill>
            <a:gsLst>
              <a:gs pos="100000">
                <a:schemeClr val="bg1">
                  <a:lumMod val="85000"/>
                </a:schemeClr>
              </a:gs>
              <a:gs pos="0">
                <a:schemeClr val="bg1"/>
              </a:gs>
            </a:gsLst>
            <a:lin ang="2700000" scaled="1"/>
          </a:gradFill>
          <a:ln>
            <a:gradFill>
              <a:gsLst>
                <a:gs pos="0">
                  <a:schemeClr val="bg1">
                    <a:lumMod val="85000"/>
                  </a:schemeClr>
                </a:gs>
                <a:gs pos="100000">
                  <a:schemeClr val="bg1"/>
                </a:gs>
              </a:gsLst>
              <a:lin ang="5400000" scaled="0"/>
            </a:gradFill>
          </a:ln>
          <a:effectLst>
            <a:outerShdw blurRad="393700" dist="5461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9"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58577" y="1773610"/>
            <a:ext cx="9001125" cy="2035175"/>
          </a:xfrm>
          <a:prstGeom prst="rect">
            <a:avLst/>
          </a:prstGeom>
          <a:solidFill>
            <a:srgbClr val="FFD860"/>
          </a:solidFill>
          <a:ln w="88900" cap="sq">
            <a:gradFill flip="none" rotWithShape="1">
              <a:gsLst>
                <a:gs pos="100000">
                  <a:schemeClr val="bg1">
                    <a:lumMod val="85000"/>
                  </a:schemeClr>
                </a:gs>
                <a:gs pos="0">
                  <a:schemeClr val="bg1"/>
                </a:gs>
              </a:gsLst>
              <a:lin ang="2700000" scaled="1"/>
              <a:tileRect/>
            </a:gra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文本框 49"/>
          <p:cNvSpPr txBox="1"/>
          <p:nvPr/>
        </p:nvSpPr>
        <p:spPr>
          <a:xfrm>
            <a:off x="1774726" y="3978563"/>
            <a:ext cx="8712968" cy="1323439"/>
          </a:xfrm>
          <a:prstGeom prst="rect">
            <a:avLst/>
          </a:prstGeom>
          <a:noFill/>
          <a:effectLst/>
        </p:spPr>
        <p:txBody>
          <a:bodyPr wrap="square" rtlCol="0">
            <a:spAutoFit/>
          </a:bodyPr>
          <a:lstStyle/>
          <a:p>
            <a:pPr algn="ctr"/>
            <a:r>
              <a:rPr lang="zh-CN" altLang="en-US" sz="8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合作共赢</a:t>
            </a:r>
            <a:endParaRPr lang="zh-CN" altLang="en-US" sz="8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29"/>
          <p:cNvSpPr>
            <a:spLocks noChangeArrowheads="1"/>
          </p:cNvSpPr>
          <p:nvPr/>
        </p:nvSpPr>
        <p:spPr bwMode="auto">
          <a:xfrm>
            <a:off x="5087888" y="5303961"/>
            <a:ext cx="22765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THE END</a:t>
            </a:r>
            <a:endParaRPr lang="zh-CN" altLang="en-US" sz="3600" b="1" dirty="0">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p:txBody>
      </p:sp>
      <p:sp>
        <p:nvSpPr>
          <p:cNvPr id="32" name="TextBox 31"/>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smtClean="0"/>
              <a:t>延迟符</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advClick="0">
        <p:blinds dir="vert"/>
      </p:transition>
    </mc:Choice>
    <mc:Fallback>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par>
                          <p:cTn id="19" fill="hold">
                            <p:stCondLst>
                              <p:cond delay="3000"/>
                            </p:stCondLst>
                            <p:childTnLst>
                              <p:par>
                                <p:cTn id="20" presetID="32" presetClass="emph" presetSubtype="0" fill="hold" nodeType="afterEffect">
                                  <p:stCondLst>
                                    <p:cond delay="0"/>
                                  </p:stCondLst>
                                  <p:childTnLst>
                                    <p:animRot by="120000">
                                      <p:cBhvr>
                                        <p:cTn id="21" dur="100" fill="hold">
                                          <p:stCondLst>
                                            <p:cond delay="0"/>
                                          </p:stCondLst>
                                        </p:cTn>
                                        <p:tgtEl>
                                          <p:spTgt spid="29"/>
                                        </p:tgtEl>
                                        <p:attrNameLst>
                                          <p:attrName>r</p:attrName>
                                        </p:attrNameLst>
                                      </p:cBhvr>
                                    </p:animRot>
                                    <p:animRot by="-240000">
                                      <p:cBhvr>
                                        <p:cTn id="22" dur="200" fill="hold">
                                          <p:stCondLst>
                                            <p:cond delay="200"/>
                                          </p:stCondLst>
                                        </p:cTn>
                                        <p:tgtEl>
                                          <p:spTgt spid="29"/>
                                        </p:tgtEl>
                                        <p:attrNameLst>
                                          <p:attrName>r</p:attrName>
                                        </p:attrNameLst>
                                      </p:cBhvr>
                                    </p:animRot>
                                    <p:animRot by="240000">
                                      <p:cBhvr>
                                        <p:cTn id="23" dur="200" fill="hold">
                                          <p:stCondLst>
                                            <p:cond delay="400"/>
                                          </p:stCondLst>
                                        </p:cTn>
                                        <p:tgtEl>
                                          <p:spTgt spid="29"/>
                                        </p:tgtEl>
                                        <p:attrNameLst>
                                          <p:attrName>r</p:attrName>
                                        </p:attrNameLst>
                                      </p:cBhvr>
                                    </p:animRot>
                                    <p:animRot by="-240000">
                                      <p:cBhvr>
                                        <p:cTn id="24" dur="200" fill="hold">
                                          <p:stCondLst>
                                            <p:cond delay="600"/>
                                          </p:stCondLst>
                                        </p:cTn>
                                        <p:tgtEl>
                                          <p:spTgt spid="29"/>
                                        </p:tgtEl>
                                        <p:attrNameLst>
                                          <p:attrName>r</p:attrName>
                                        </p:attrNameLst>
                                      </p:cBhvr>
                                    </p:animRot>
                                    <p:animRot by="120000">
                                      <p:cBhvr>
                                        <p:cTn id="25" dur="200" fill="hold">
                                          <p:stCondLst>
                                            <p:cond delay="800"/>
                                          </p:stCondLst>
                                        </p:cTn>
                                        <p:tgtEl>
                                          <p:spTgt spid="29"/>
                                        </p:tgtEl>
                                        <p:attrNameLst>
                                          <p:attrName>r</p:attrName>
                                        </p:attrNameLst>
                                      </p:cBhvr>
                                    </p:animRot>
                                  </p:childTnLst>
                                </p:cTn>
                              </p:par>
                            </p:childTnLst>
                          </p:cTn>
                        </p:par>
                        <p:par>
                          <p:cTn id="26" fill="hold">
                            <p:stCondLst>
                              <p:cond delay="40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30"/>
                                        </p:tgtEl>
                                        <p:attrNameLst>
                                          <p:attrName>ppt_y</p:attrName>
                                        </p:attrNameLst>
                                      </p:cBhvr>
                                      <p:tavLst>
                                        <p:tav tm="0">
                                          <p:val>
                                            <p:strVal val="#ppt_y"/>
                                          </p:val>
                                        </p:tav>
                                        <p:tav tm="100000">
                                          <p:val>
                                            <p:strVal val="#ppt_y"/>
                                          </p:val>
                                        </p:tav>
                                      </p:tavLst>
                                    </p:anim>
                                    <p:anim calcmode="lin" valueType="num">
                                      <p:cBhvr>
                                        <p:cTn id="31"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30"/>
                                        </p:tgtEl>
                                      </p:cBhvr>
                                    </p:animEffect>
                                  </p:childTnLst>
                                </p:cTn>
                              </p:par>
                              <p:par>
                                <p:cTn id="34" presetID="23" presetClass="entr" presetSubtype="36"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strVal val="(6*min(max(#ppt_w*#ppt_h,.3),1)-7.4)/-.7*#ppt_w"/>
                                          </p:val>
                                        </p:tav>
                                        <p:tav tm="100000">
                                          <p:val>
                                            <p:strVal val="#ppt_w"/>
                                          </p:val>
                                        </p:tav>
                                      </p:tavLst>
                                    </p:anim>
                                    <p:anim calcmode="lin" valueType="num">
                                      <p:cBhvr>
                                        <p:cTn id="37" dur="1000" fill="hold"/>
                                        <p:tgtEl>
                                          <p:spTgt spid="31"/>
                                        </p:tgtEl>
                                        <p:attrNameLst>
                                          <p:attrName>ppt_h</p:attrName>
                                        </p:attrNameLst>
                                      </p:cBhvr>
                                      <p:tavLst>
                                        <p:tav tm="0">
                                          <p:val>
                                            <p:strVal val="(6*min(max(#ppt_w*#ppt_h,.3),1)-7.4)/-.7*#ppt_h"/>
                                          </p:val>
                                        </p:tav>
                                        <p:tav tm="100000">
                                          <p:val>
                                            <p:strVal val="#ppt_h"/>
                                          </p:val>
                                        </p:tav>
                                      </p:tavLst>
                                    </p:anim>
                                    <p:anim calcmode="lin" valueType="num">
                                      <p:cBhvr>
                                        <p:cTn id="38" dur="1000" fill="hold"/>
                                        <p:tgtEl>
                                          <p:spTgt spid="31"/>
                                        </p:tgtEl>
                                        <p:attrNameLst>
                                          <p:attrName>ppt_x</p:attrName>
                                        </p:attrNameLst>
                                      </p:cBhvr>
                                      <p:tavLst>
                                        <p:tav tm="0">
                                          <p:val>
                                            <p:fltVal val="0.5"/>
                                          </p:val>
                                        </p:tav>
                                        <p:tav tm="100000">
                                          <p:val>
                                            <p:strVal val="#ppt_x"/>
                                          </p:val>
                                        </p:tav>
                                      </p:tavLst>
                                    </p:anim>
                                    <p:anim calcmode="lin" valueType="num">
                                      <p:cBhvr>
                                        <p:cTn id="39"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30" grpId="0"/>
      <p:bldP spid="31" grpId="0" bldLvl="0" autoUpdateAnimBg="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7011952" y="1430065"/>
            <a:ext cx="3862958" cy="69549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3"/>
          <p:cNvSpPr>
            <a:spLocks noChangeArrowheads="1"/>
          </p:cNvSpPr>
          <p:nvPr/>
        </p:nvSpPr>
        <p:spPr bwMode="auto">
          <a:xfrm>
            <a:off x="766614" y="271088"/>
            <a:ext cx="180020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企业简介</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矩形 3"/>
          <p:cNvSpPr>
            <a:spLocks noChangeArrowheads="1"/>
          </p:cNvSpPr>
          <p:nvPr/>
        </p:nvSpPr>
        <p:spPr bwMode="auto">
          <a:xfrm>
            <a:off x="8030369" y="1485431"/>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31" tIns="45716" rIns="91431" bIns="45716">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企业简介</a:t>
            </a:r>
            <a:endParaRPr lang="zh-CN" altLang="en-US" sz="3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矩形 47"/>
          <p:cNvSpPr>
            <a:spLocks noChangeArrowheads="1"/>
          </p:cNvSpPr>
          <p:nvPr/>
        </p:nvSpPr>
        <p:spPr bwMode="auto">
          <a:xfrm>
            <a:off x="6595110" y="2135505"/>
            <a:ext cx="4811395" cy="446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pPr>
              <a:lnSpc>
                <a:spcPct val="200000"/>
              </a:lnSpc>
              <a:spcAft>
                <a:spcPts val="500"/>
              </a:spcAft>
            </a:pPr>
            <a:r>
              <a:rPr lang="zh-CN" altLang="en-US" sz="1400" dirty="0" smtClean="0">
                <a:latin typeface="微软雅黑" panose="020B0503020204020204" pitchFamily="34" charset="-122"/>
                <a:ea typeface="微软雅黑" panose="020B0503020204020204" pitchFamily="34" charset="-122"/>
                <a:sym typeface="方正兰亭黑_GBK" pitchFamily="2" charset="-122"/>
              </a:rPr>
              <a:t>       </a:t>
            </a:r>
            <a:r>
              <a:rPr lang="zh-CN" altLang="en-US" sz="1400" dirty="0" smtClean="0">
                <a:latin typeface="微软雅黑" panose="020B0503020204020204" pitchFamily="34" charset="-122"/>
                <a:ea typeface="微软雅黑" panose="020B0503020204020204" pitchFamily="34" charset="-122"/>
                <a:sym typeface="方正兰亭黑_GBK" pitchFamily="2" charset="-122"/>
              </a:rPr>
              <a:t> 郑州威尔信科技有限公司是一家集技术研发、销售、信息服务、咨询于一体的综合性高科技企业，致力于医疗机构、民政单位，教育机构信息化建设服务。公司凭借雄厚的技术实力、先进的企业管理理念和优秀的软件开发人员，经过多年的研究与开发，成功推出妇幼健康管理平台，新型农村合作医疗管理系统，城乡医疗救助管理平台，智慧医院管理系统，出生医学证明管理系统,并为客户提供完善的安装、精心的维护以及优质的售后服务。</a:t>
            </a:r>
            <a:endParaRPr lang="zh-CN" altLang="en-US" sz="1400" dirty="0" smtClean="0">
              <a:latin typeface="微软雅黑" panose="020B0503020204020204" pitchFamily="34" charset="-122"/>
              <a:ea typeface="微软雅黑" panose="020B0503020204020204" pitchFamily="34" charset="-122"/>
              <a:sym typeface="方正兰亭黑_GBK" pitchFamily="2" charset="-122"/>
            </a:endParaRPr>
          </a:p>
          <a:p>
            <a:pPr>
              <a:lnSpc>
                <a:spcPct val="200000"/>
              </a:lnSpc>
              <a:spcAft>
                <a:spcPts val="500"/>
              </a:spcAft>
            </a:pPr>
            <a:r>
              <a:rPr lang="zh-CN" altLang="en-US" sz="1400" dirty="0" smtClean="0">
                <a:latin typeface="微软雅黑" panose="020B0503020204020204" pitchFamily="34" charset="-122"/>
                <a:ea typeface="微软雅黑" panose="020B0503020204020204" pitchFamily="34" charset="-122"/>
                <a:sym typeface="方正兰亭黑_GBK" pitchFamily="2" charset="-122"/>
              </a:rPr>
              <a:t>公司愿景：打造集妇幼用品销售、教育、物流、智慧医疗、健康陪护、产业园区、金融等业务于一体综合型集团公司</a:t>
            </a:r>
            <a:r>
              <a:rPr lang="zh-CN" altLang="en-US" sz="1400" dirty="0" smtClean="0">
                <a:latin typeface="微软雅黑" panose="020B0503020204020204" pitchFamily="34" charset="-122"/>
                <a:ea typeface="微软雅黑" panose="020B0503020204020204" pitchFamily="34" charset="-122"/>
                <a:sym typeface="方正兰亭黑_GBK" pitchFamily="2" charset="-122"/>
              </a:rPr>
              <a:t>。</a:t>
            </a:r>
            <a:endParaRPr lang="en-US" altLang="zh-CN" sz="1400" dirty="0" smtClean="0">
              <a:latin typeface="微软雅黑" panose="020B0503020204020204" pitchFamily="34" charset="-122"/>
              <a:ea typeface="微软雅黑" panose="020B0503020204020204" pitchFamily="34" charset="-122"/>
              <a:sym typeface="方正兰亭黑_GBK" pitchFamily="2" charset="-122"/>
            </a:endParaRPr>
          </a:p>
        </p:txBody>
      </p:sp>
      <p:pic>
        <p:nvPicPr>
          <p:cNvPr id="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838622" y="1430065"/>
            <a:ext cx="4785016" cy="280620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2188629" y="7892388"/>
            <a:ext cx="856239" cy="358871"/>
          </a:xfrm>
          <a:prstGeom prst="rect">
            <a:avLst/>
          </a:prstGeom>
          <a:noFill/>
        </p:spPr>
        <p:txBody>
          <a:bodyPr wrap="none" lIns="81079" tIns="40540" rIns="81079" bIns="40540" rtlCol="0">
            <a:spAutoFit/>
          </a:bodyPr>
          <a:lstStyle/>
          <a:p>
            <a:r>
              <a:rPr lang="zh-CN" altLang="en-US" dirty="0" smtClean="0">
                <a:latin typeface="微软雅黑" panose="020B0503020204020204" pitchFamily="34" charset="-122"/>
                <a:ea typeface="微软雅黑" panose="020B0503020204020204" pitchFamily="34" charset="-122"/>
              </a:rPr>
              <a:t>延迟符</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745230" y="2977183"/>
            <a:ext cx="4654890" cy="285232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par>
                          <p:cTn id="15" fill="hold">
                            <p:stCondLst>
                              <p:cond delay="1500"/>
                            </p:stCondLst>
                            <p:childTnLst>
                              <p:par>
                                <p:cTn id="16" presetID="3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 calcmode="lin" valueType="num">
                                      <p:cBhvr>
                                        <p:cTn id="20" dur="1000" fill="hold"/>
                                        <p:tgtEl>
                                          <p:spTgt spid="6"/>
                                        </p:tgtEl>
                                        <p:attrNameLst>
                                          <p:attrName>style.rotation</p:attrName>
                                        </p:attrNameLst>
                                      </p:cBhvr>
                                      <p:tavLst>
                                        <p:tav tm="0">
                                          <p:val>
                                            <p:fltVal val="90"/>
                                          </p:val>
                                        </p:tav>
                                        <p:tav tm="100000">
                                          <p:val>
                                            <p:fltVal val="0"/>
                                          </p:val>
                                        </p:tav>
                                      </p:tavLst>
                                    </p:anim>
                                    <p:animEffect transition="in" filter="fade">
                                      <p:cBhvr>
                                        <p:cTn id="21" dur="1000"/>
                                        <p:tgtEl>
                                          <p:spTgt spid="6"/>
                                        </p:tgtEl>
                                      </p:cBhvr>
                                    </p:animEffect>
                                  </p:childTnLst>
                                </p:cTn>
                              </p:par>
                            </p:childTnLst>
                          </p:cTn>
                        </p:par>
                        <p:par>
                          <p:cTn id="22" fill="hold">
                            <p:stCondLst>
                              <p:cond delay="2500"/>
                            </p:stCondLst>
                            <p:childTnLst>
                              <p:par>
                                <p:cTn id="23" presetID="31"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90"/>
                                          </p:val>
                                        </p:tav>
                                        <p:tav tm="100000">
                                          <p:val>
                                            <p:fltVal val="0"/>
                                          </p:val>
                                        </p:tav>
                                      </p:tavLst>
                                    </p:anim>
                                    <p:animEffect transition="in" filter="fade">
                                      <p:cBhvr>
                                        <p:cTn id="28" dur="1000"/>
                                        <p:tgtEl>
                                          <p:spTgt spid="11"/>
                                        </p:tgtEl>
                                      </p:cBhvr>
                                    </p:animEffect>
                                  </p:childTnLst>
                                </p:cTn>
                              </p:par>
                            </p:childTnLst>
                          </p:cTn>
                        </p:par>
                        <p:par>
                          <p:cTn id="29" fill="hold">
                            <p:stCondLst>
                              <p:cond delay="35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4"/>
                                        </p:tgtEl>
                                      </p:cBhvr>
                                    </p:animEffect>
                                  </p:childTnLst>
                                </p:cTn>
                              </p:par>
                            </p:childTnLst>
                          </p:cTn>
                        </p:par>
                        <p:par>
                          <p:cTn id="37" fill="hold">
                            <p:stCondLst>
                              <p:cond delay="4150"/>
                            </p:stCondLst>
                            <p:childTnLst>
                              <p:par>
                                <p:cTn id="38" presetID="22" presetClass="entr" presetSubtype="8" fill="hold" grpId="0" nodeType="afterEffect">
                                  <p:stCondLst>
                                    <p:cond delay="0"/>
                                  </p:stCondLst>
                                  <p:iterate type="lt">
                                    <p:tmPct val="10000"/>
                                  </p:iterate>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par>
                          <p:cTn id="41" fill="hold">
                            <p:stCondLst>
                              <p:cond delay="17349"/>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4" grpId="0"/>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p:cNvSpPr/>
          <p:nvPr/>
        </p:nvSpPr>
        <p:spPr>
          <a:xfrm>
            <a:off x="-40631" y="-24281"/>
            <a:ext cx="12256518" cy="5658233"/>
          </a:xfrm>
          <a:prstGeom prst="rect">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8"/>
          <p:cNvSpPr/>
          <p:nvPr/>
        </p:nvSpPr>
        <p:spPr>
          <a:xfrm>
            <a:off x="-56320" y="2829928"/>
            <a:ext cx="12272206" cy="3587198"/>
          </a:xfrm>
          <a:custGeom>
            <a:avLst/>
            <a:gdLst>
              <a:gd name="connsiteX0" fmla="*/ 0 w 11339055"/>
              <a:gd name="connsiteY0" fmla="*/ 0 h 3131348"/>
              <a:gd name="connsiteX1" fmla="*/ 11339055 w 11339055"/>
              <a:gd name="connsiteY1" fmla="*/ 0 h 3131348"/>
              <a:gd name="connsiteX2" fmla="*/ 11339055 w 11339055"/>
              <a:gd name="connsiteY2" fmla="*/ 3131348 h 3131348"/>
              <a:gd name="connsiteX3" fmla="*/ 0 w 11339055"/>
              <a:gd name="connsiteY3" fmla="*/ 3131348 h 3131348"/>
              <a:gd name="connsiteX4" fmla="*/ 0 w 11339055"/>
              <a:gd name="connsiteY4" fmla="*/ 0 h 3131348"/>
              <a:gd name="connsiteX0-1" fmla="*/ 0 w 11353569"/>
              <a:gd name="connsiteY0-2" fmla="*/ 1872343 h 3131348"/>
              <a:gd name="connsiteX1-3" fmla="*/ 11353569 w 11353569"/>
              <a:gd name="connsiteY1-4" fmla="*/ 0 h 3131348"/>
              <a:gd name="connsiteX2-5" fmla="*/ 11353569 w 11353569"/>
              <a:gd name="connsiteY2-6" fmla="*/ 3131348 h 3131348"/>
              <a:gd name="connsiteX3-7" fmla="*/ 14514 w 11353569"/>
              <a:gd name="connsiteY3-8" fmla="*/ 3131348 h 3131348"/>
              <a:gd name="connsiteX4-9" fmla="*/ 0 w 11353569"/>
              <a:gd name="connsiteY4-10" fmla="*/ 1872343 h 3131348"/>
              <a:gd name="connsiteX0-11" fmla="*/ 0 w 11353569"/>
              <a:gd name="connsiteY0-12" fmla="*/ 2322286 h 3131348"/>
              <a:gd name="connsiteX1-13" fmla="*/ 11353569 w 11353569"/>
              <a:gd name="connsiteY1-14" fmla="*/ 0 h 3131348"/>
              <a:gd name="connsiteX2-15" fmla="*/ 11353569 w 11353569"/>
              <a:gd name="connsiteY2-16" fmla="*/ 3131348 h 3131348"/>
              <a:gd name="connsiteX3-17" fmla="*/ 14514 w 11353569"/>
              <a:gd name="connsiteY3-18" fmla="*/ 3131348 h 3131348"/>
              <a:gd name="connsiteX4-19" fmla="*/ 0 w 11353569"/>
              <a:gd name="connsiteY4-20" fmla="*/ 2322286 h 3131348"/>
              <a:gd name="connsiteX0-21" fmla="*/ 0 w 11353569"/>
              <a:gd name="connsiteY0-22" fmla="*/ 2328999 h 3138061"/>
              <a:gd name="connsiteX1-23" fmla="*/ 11353569 w 11353569"/>
              <a:gd name="connsiteY1-24" fmla="*/ 6713 h 3138061"/>
              <a:gd name="connsiteX2-25" fmla="*/ 11353569 w 11353569"/>
              <a:gd name="connsiteY2-26" fmla="*/ 3138061 h 3138061"/>
              <a:gd name="connsiteX3-27" fmla="*/ 14514 w 11353569"/>
              <a:gd name="connsiteY3-28" fmla="*/ 3138061 h 3138061"/>
              <a:gd name="connsiteX4-29" fmla="*/ 0 w 11353569"/>
              <a:gd name="connsiteY4-30" fmla="*/ 2328999 h 3138061"/>
              <a:gd name="connsiteX0-31" fmla="*/ 0 w 11353569"/>
              <a:gd name="connsiteY0-32" fmla="*/ 2322286 h 3131348"/>
              <a:gd name="connsiteX1-33" fmla="*/ 11353569 w 11353569"/>
              <a:gd name="connsiteY1-34" fmla="*/ 0 h 3131348"/>
              <a:gd name="connsiteX2-35" fmla="*/ 11353569 w 11353569"/>
              <a:gd name="connsiteY2-36" fmla="*/ 3131348 h 3131348"/>
              <a:gd name="connsiteX3-37" fmla="*/ 14514 w 11353569"/>
              <a:gd name="connsiteY3-38" fmla="*/ 3131348 h 3131348"/>
              <a:gd name="connsiteX4-39" fmla="*/ 0 w 11353569"/>
              <a:gd name="connsiteY4-40" fmla="*/ 2322286 h 3131348"/>
              <a:gd name="connsiteX0-41" fmla="*/ 0 w 11353569"/>
              <a:gd name="connsiteY0-42" fmla="*/ 2322286 h 3131348"/>
              <a:gd name="connsiteX1-43" fmla="*/ 11353569 w 11353569"/>
              <a:gd name="connsiteY1-44" fmla="*/ 0 h 3131348"/>
              <a:gd name="connsiteX2-45" fmla="*/ 11353569 w 11353569"/>
              <a:gd name="connsiteY2-46" fmla="*/ 3131348 h 3131348"/>
              <a:gd name="connsiteX3-47" fmla="*/ 14514 w 11353569"/>
              <a:gd name="connsiteY3-48" fmla="*/ 3131348 h 3131348"/>
              <a:gd name="connsiteX4-49" fmla="*/ 0 w 11353569"/>
              <a:gd name="connsiteY4-50" fmla="*/ 2322286 h 3131348"/>
              <a:gd name="connsiteX0-51" fmla="*/ 0 w 11353569"/>
              <a:gd name="connsiteY0-52" fmla="*/ 2322286 h 3131348"/>
              <a:gd name="connsiteX1-53" fmla="*/ 11353569 w 11353569"/>
              <a:gd name="connsiteY1-54" fmla="*/ 0 h 3131348"/>
              <a:gd name="connsiteX2-55" fmla="*/ 11353569 w 11353569"/>
              <a:gd name="connsiteY2-56" fmla="*/ 3131348 h 3131348"/>
              <a:gd name="connsiteX3-57" fmla="*/ 14514 w 11353569"/>
              <a:gd name="connsiteY3-58" fmla="*/ 3131348 h 3131348"/>
              <a:gd name="connsiteX4-59" fmla="*/ 0 w 11353569"/>
              <a:gd name="connsiteY4-60" fmla="*/ 2322286 h 3131348"/>
              <a:gd name="connsiteX0-61" fmla="*/ 0 w 11353569"/>
              <a:gd name="connsiteY0-62" fmla="*/ 1828800 h 2637862"/>
              <a:gd name="connsiteX1-63" fmla="*/ 11353569 w 11353569"/>
              <a:gd name="connsiteY1-64" fmla="*/ 0 h 2637862"/>
              <a:gd name="connsiteX2-65" fmla="*/ 11353569 w 11353569"/>
              <a:gd name="connsiteY2-66" fmla="*/ 2637862 h 2637862"/>
              <a:gd name="connsiteX3-67" fmla="*/ 14514 w 11353569"/>
              <a:gd name="connsiteY3-68" fmla="*/ 2637862 h 2637862"/>
              <a:gd name="connsiteX4-69" fmla="*/ 0 w 11353569"/>
              <a:gd name="connsiteY4-70" fmla="*/ 1828800 h 2637862"/>
              <a:gd name="connsiteX0-71" fmla="*/ 0 w 11353569"/>
              <a:gd name="connsiteY0-72" fmla="*/ 1828800 h 2637862"/>
              <a:gd name="connsiteX1-73" fmla="*/ 11353569 w 11353569"/>
              <a:gd name="connsiteY1-74" fmla="*/ 0 h 2637862"/>
              <a:gd name="connsiteX2-75" fmla="*/ 11353569 w 11353569"/>
              <a:gd name="connsiteY2-76" fmla="*/ 2637862 h 2637862"/>
              <a:gd name="connsiteX3-77" fmla="*/ 14514 w 11353569"/>
              <a:gd name="connsiteY3-78" fmla="*/ 2637862 h 2637862"/>
              <a:gd name="connsiteX4-79" fmla="*/ 0 w 11353569"/>
              <a:gd name="connsiteY4-80" fmla="*/ 1828800 h 2637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353569" h="2637862">
                <a:moveTo>
                  <a:pt x="0" y="1828800"/>
                </a:moveTo>
                <a:cubicBezTo>
                  <a:pt x="6244128" y="-1102462"/>
                  <a:pt x="6471364" y="3566299"/>
                  <a:pt x="11353569" y="0"/>
                </a:cubicBezTo>
                <a:lnTo>
                  <a:pt x="11353569" y="2637862"/>
                </a:lnTo>
                <a:lnTo>
                  <a:pt x="14514" y="2637862"/>
                </a:lnTo>
                <a:lnTo>
                  <a:pt x="0" y="182880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38"/>
          <p:cNvSpPr/>
          <p:nvPr/>
        </p:nvSpPr>
        <p:spPr>
          <a:xfrm>
            <a:off x="-56320" y="2650233"/>
            <a:ext cx="12272206" cy="4258283"/>
          </a:xfrm>
          <a:custGeom>
            <a:avLst/>
            <a:gdLst>
              <a:gd name="connsiteX0" fmla="*/ 0 w 11339055"/>
              <a:gd name="connsiteY0" fmla="*/ 0 h 3131348"/>
              <a:gd name="connsiteX1" fmla="*/ 11339055 w 11339055"/>
              <a:gd name="connsiteY1" fmla="*/ 0 h 3131348"/>
              <a:gd name="connsiteX2" fmla="*/ 11339055 w 11339055"/>
              <a:gd name="connsiteY2" fmla="*/ 3131348 h 3131348"/>
              <a:gd name="connsiteX3" fmla="*/ 0 w 11339055"/>
              <a:gd name="connsiteY3" fmla="*/ 3131348 h 3131348"/>
              <a:gd name="connsiteX4" fmla="*/ 0 w 11339055"/>
              <a:gd name="connsiteY4" fmla="*/ 0 h 3131348"/>
              <a:gd name="connsiteX0-1" fmla="*/ 0 w 11353569"/>
              <a:gd name="connsiteY0-2" fmla="*/ 1872343 h 3131348"/>
              <a:gd name="connsiteX1-3" fmla="*/ 11353569 w 11353569"/>
              <a:gd name="connsiteY1-4" fmla="*/ 0 h 3131348"/>
              <a:gd name="connsiteX2-5" fmla="*/ 11353569 w 11353569"/>
              <a:gd name="connsiteY2-6" fmla="*/ 3131348 h 3131348"/>
              <a:gd name="connsiteX3-7" fmla="*/ 14514 w 11353569"/>
              <a:gd name="connsiteY3-8" fmla="*/ 3131348 h 3131348"/>
              <a:gd name="connsiteX4-9" fmla="*/ 0 w 11353569"/>
              <a:gd name="connsiteY4-10" fmla="*/ 1872343 h 3131348"/>
              <a:gd name="connsiteX0-11" fmla="*/ 0 w 11353569"/>
              <a:gd name="connsiteY0-12" fmla="*/ 2322286 h 3131348"/>
              <a:gd name="connsiteX1-13" fmla="*/ 11353569 w 11353569"/>
              <a:gd name="connsiteY1-14" fmla="*/ 0 h 3131348"/>
              <a:gd name="connsiteX2-15" fmla="*/ 11353569 w 11353569"/>
              <a:gd name="connsiteY2-16" fmla="*/ 3131348 h 3131348"/>
              <a:gd name="connsiteX3-17" fmla="*/ 14514 w 11353569"/>
              <a:gd name="connsiteY3-18" fmla="*/ 3131348 h 3131348"/>
              <a:gd name="connsiteX4-19" fmla="*/ 0 w 11353569"/>
              <a:gd name="connsiteY4-20" fmla="*/ 2322286 h 3131348"/>
              <a:gd name="connsiteX0-21" fmla="*/ 0 w 11353569"/>
              <a:gd name="connsiteY0-22" fmla="*/ 2328999 h 3138061"/>
              <a:gd name="connsiteX1-23" fmla="*/ 11353569 w 11353569"/>
              <a:gd name="connsiteY1-24" fmla="*/ 6713 h 3138061"/>
              <a:gd name="connsiteX2-25" fmla="*/ 11353569 w 11353569"/>
              <a:gd name="connsiteY2-26" fmla="*/ 3138061 h 3138061"/>
              <a:gd name="connsiteX3-27" fmla="*/ 14514 w 11353569"/>
              <a:gd name="connsiteY3-28" fmla="*/ 3138061 h 3138061"/>
              <a:gd name="connsiteX4-29" fmla="*/ 0 w 11353569"/>
              <a:gd name="connsiteY4-30" fmla="*/ 2328999 h 3138061"/>
              <a:gd name="connsiteX0-31" fmla="*/ 0 w 11353569"/>
              <a:gd name="connsiteY0-32" fmla="*/ 2322286 h 3131348"/>
              <a:gd name="connsiteX1-33" fmla="*/ 11353569 w 11353569"/>
              <a:gd name="connsiteY1-34" fmla="*/ 0 h 3131348"/>
              <a:gd name="connsiteX2-35" fmla="*/ 11353569 w 11353569"/>
              <a:gd name="connsiteY2-36" fmla="*/ 3131348 h 3131348"/>
              <a:gd name="connsiteX3-37" fmla="*/ 14514 w 11353569"/>
              <a:gd name="connsiteY3-38" fmla="*/ 3131348 h 3131348"/>
              <a:gd name="connsiteX4-39" fmla="*/ 0 w 11353569"/>
              <a:gd name="connsiteY4-40" fmla="*/ 2322286 h 3131348"/>
              <a:gd name="connsiteX0-41" fmla="*/ 0 w 11353569"/>
              <a:gd name="connsiteY0-42" fmla="*/ 2322286 h 3131348"/>
              <a:gd name="connsiteX1-43" fmla="*/ 11353569 w 11353569"/>
              <a:gd name="connsiteY1-44" fmla="*/ 0 h 3131348"/>
              <a:gd name="connsiteX2-45" fmla="*/ 11353569 w 11353569"/>
              <a:gd name="connsiteY2-46" fmla="*/ 3131348 h 3131348"/>
              <a:gd name="connsiteX3-47" fmla="*/ 14514 w 11353569"/>
              <a:gd name="connsiteY3-48" fmla="*/ 3131348 h 3131348"/>
              <a:gd name="connsiteX4-49" fmla="*/ 0 w 11353569"/>
              <a:gd name="connsiteY4-50" fmla="*/ 2322286 h 3131348"/>
              <a:gd name="connsiteX0-51" fmla="*/ 0 w 11353569"/>
              <a:gd name="connsiteY0-52" fmla="*/ 2322286 h 3131348"/>
              <a:gd name="connsiteX1-53" fmla="*/ 11353569 w 11353569"/>
              <a:gd name="connsiteY1-54" fmla="*/ 0 h 3131348"/>
              <a:gd name="connsiteX2-55" fmla="*/ 11353569 w 11353569"/>
              <a:gd name="connsiteY2-56" fmla="*/ 3131348 h 3131348"/>
              <a:gd name="connsiteX3-57" fmla="*/ 14514 w 11353569"/>
              <a:gd name="connsiteY3-58" fmla="*/ 3131348 h 3131348"/>
              <a:gd name="connsiteX4-59" fmla="*/ 0 w 11353569"/>
              <a:gd name="connsiteY4-60" fmla="*/ 2322286 h 31313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353569" h="3131348">
                <a:moveTo>
                  <a:pt x="0" y="2322286"/>
                </a:moveTo>
                <a:cubicBezTo>
                  <a:pt x="6244128" y="-608976"/>
                  <a:pt x="6152050" y="2448699"/>
                  <a:pt x="11353569" y="0"/>
                </a:cubicBezTo>
                <a:lnTo>
                  <a:pt x="11353569" y="3131348"/>
                </a:lnTo>
                <a:lnTo>
                  <a:pt x="14514" y="3131348"/>
                </a:lnTo>
                <a:lnTo>
                  <a:pt x="0" y="23222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2" name="椭圆 121"/>
          <p:cNvSpPr/>
          <p:nvPr/>
        </p:nvSpPr>
        <p:spPr>
          <a:xfrm>
            <a:off x="4339721" y="666197"/>
            <a:ext cx="3270396" cy="32703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nvGrpSpPr>
          <p:cNvPr id="123" name="组合 122"/>
          <p:cNvGrpSpPr/>
          <p:nvPr/>
        </p:nvGrpSpPr>
        <p:grpSpPr>
          <a:xfrm>
            <a:off x="4106620" y="624657"/>
            <a:ext cx="3476570" cy="3976959"/>
            <a:chOff x="5347252" y="-1038949"/>
            <a:chExt cx="3476570" cy="3976959"/>
          </a:xfrm>
        </p:grpSpPr>
        <p:sp>
          <p:nvSpPr>
            <p:cNvPr id="124" name="圆角矩形 123"/>
            <p:cNvSpPr/>
            <p:nvPr/>
          </p:nvSpPr>
          <p:spPr>
            <a:xfrm rot="7971132">
              <a:off x="4996059" y="-653009"/>
              <a:ext cx="3942212" cy="3239825"/>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5" name="圆角矩形 124"/>
            <p:cNvSpPr/>
            <p:nvPr/>
          </p:nvSpPr>
          <p:spPr>
            <a:xfrm rot="7971132">
              <a:off x="4996060" y="-687756"/>
              <a:ext cx="3942212" cy="3239825"/>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6" name="组合 125"/>
            <p:cNvGrpSpPr/>
            <p:nvPr/>
          </p:nvGrpSpPr>
          <p:grpSpPr>
            <a:xfrm>
              <a:off x="5621422" y="-964117"/>
              <a:ext cx="3202400" cy="3202400"/>
              <a:chOff x="4179570" y="1588770"/>
              <a:chExt cx="2735580" cy="2735580"/>
            </a:xfrm>
          </p:grpSpPr>
          <p:sp>
            <p:nvSpPr>
              <p:cNvPr id="127" name="椭圆 126"/>
              <p:cNvSpPr/>
              <p:nvPr/>
            </p:nvSpPr>
            <p:spPr>
              <a:xfrm>
                <a:off x="4179570" y="1588770"/>
                <a:ext cx="2735580" cy="2735580"/>
              </a:xfrm>
              <a:prstGeom prst="ellipse">
                <a:avLst/>
              </a:prstGeom>
              <a:solidFill>
                <a:srgbClr val="0070C0"/>
              </a:soli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4385545" y="1794746"/>
                <a:ext cx="2323632" cy="2323630"/>
              </a:xfrm>
              <a:prstGeom prst="ellipse">
                <a:avLst/>
              </a:prstGeom>
              <a:gradFill>
                <a:gsLst>
                  <a:gs pos="100000">
                    <a:schemeClr val="bg1"/>
                  </a:gs>
                  <a:gs pos="2000">
                    <a:schemeClr val="bg1"/>
                  </a:gs>
                </a:gsLst>
                <a:lin ang="2700000" scaled="1"/>
              </a:gra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9" name="点击文字添加标题"/>
          <p:cNvSpPr txBox="1"/>
          <p:nvPr/>
        </p:nvSpPr>
        <p:spPr>
          <a:xfrm>
            <a:off x="4346125" y="4234656"/>
            <a:ext cx="3719606" cy="922020"/>
          </a:xfrm>
          <a:prstGeom prst="rect">
            <a:avLst/>
          </a:prstGeom>
          <a:noFill/>
        </p:spPr>
        <p:txBody>
          <a:bodyPr wrap="square" rtlCol="0">
            <a:spAutoFit/>
          </a:bodyPr>
          <a:lstStyle>
            <a:defPPr>
              <a:defRPr lang="zh-CN"/>
            </a:defPPr>
            <a:lvl1pPr algn="dist">
              <a:defRPr sz="7200" b="1">
                <a:gradFill>
                  <a:gsLst>
                    <a:gs pos="56000">
                      <a:srgbClr val="FEFC96"/>
                    </a:gs>
                    <a:gs pos="71000">
                      <a:srgbClr val="FAAF5B"/>
                    </a:gs>
                    <a:gs pos="100000">
                      <a:srgbClr val="88765E"/>
                    </a:gs>
                    <a:gs pos="20000">
                      <a:srgbClr val="758A80"/>
                    </a:gs>
                    <a:gs pos="0">
                      <a:srgbClr val="75FEFF"/>
                    </a:gs>
                    <a:gs pos="35000">
                      <a:srgbClr val="FDFFFD"/>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algn="l"/>
            <a:r>
              <a:rPr lang="zh-CN" altLang="en-US" sz="5400" dirty="0" smtClean="0">
                <a:solidFill>
                  <a:srgbClr val="0070C0"/>
                </a:solidFill>
                <a:effectLst/>
              </a:rPr>
              <a:t>产品及方案</a:t>
            </a:r>
            <a:endParaRPr lang="en-US" altLang="zh-CN" sz="5400" dirty="0">
              <a:solidFill>
                <a:srgbClr val="0070C0"/>
              </a:solidFill>
              <a:effectLst/>
            </a:endParaRPr>
          </a:p>
        </p:txBody>
      </p:sp>
      <p:sp>
        <p:nvSpPr>
          <p:cNvPr id="130" name="矩形 16"/>
          <p:cNvSpPr>
            <a:spLocks noChangeArrowheads="1"/>
          </p:cNvSpPr>
          <p:nvPr/>
        </p:nvSpPr>
        <p:spPr bwMode="auto">
          <a:xfrm>
            <a:off x="3430910" y="5431885"/>
            <a:ext cx="18539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216025">
              <a:lnSpc>
                <a:spcPct val="120000"/>
              </a:lnSpc>
              <a:spcBef>
                <a:spcPct val="20000"/>
              </a:spcBef>
            </a:pPr>
            <a:r>
              <a:rPr lang="en-US" altLang="zh-CN" sz="2000" dirty="0" smtClean="0">
                <a:latin typeface="微软雅黑" panose="020B0503020204020204" pitchFamily="34" charset="-122"/>
                <a:ea typeface="微软雅黑" panose="020B0503020204020204" pitchFamily="34" charset="-122"/>
                <a:sym typeface="Arial" panose="020B0604020202020204" pitchFamily="34" charset="0"/>
              </a:rPr>
              <a:t>01</a:t>
            </a:r>
            <a:r>
              <a:rPr lang="zh-CN" altLang="en-US" sz="2000" dirty="0" smtClean="0">
                <a:latin typeface="微软雅黑" panose="020B0503020204020204" pitchFamily="34" charset="-122"/>
                <a:ea typeface="微软雅黑" panose="020B0503020204020204" pitchFamily="34" charset="-122"/>
                <a:sym typeface="Arial" panose="020B0604020202020204" pitchFamily="34" charset="0"/>
              </a:rPr>
              <a:t>：产品介绍</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31" name="组合 130"/>
          <p:cNvGrpSpPr/>
          <p:nvPr/>
        </p:nvGrpSpPr>
        <p:grpSpPr>
          <a:xfrm>
            <a:off x="10925104" y="-744425"/>
            <a:ext cx="1572170" cy="1572739"/>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134" name="组合 133"/>
          <p:cNvGrpSpPr/>
          <p:nvPr/>
        </p:nvGrpSpPr>
        <p:grpSpPr>
          <a:xfrm>
            <a:off x="2862159" y="6297935"/>
            <a:ext cx="840197" cy="840501"/>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Calibri" panose="020F0502020204030204"/>
                <a:ea typeface="宋体" panose="02010600030101010101" pitchFamily="2" charset="-122"/>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Calibri" panose="020F0502020204030204"/>
                <a:ea typeface="宋体" panose="02010600030101010101" pitchFamily="2" charset="-122"/>
              </a:endParaRPr>
            </a:p>
          </p:txBody>
        </p:sp>
      </p:grpSp>
      <p:grpSp>
        <p:nvGrpSpPr>
          <p:cNvPr id="137" name="组合 136"/>
          <p:cNvGrpSpPr/>
          <p:nvPr/>
        </p:nvGrpSpPr>
        <p:grpSpPr>
          <a:xfrm>
            <a:off x="9371650" y="-178187"/>
            <a:ext cx="1187204" cy="1187634"/>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Calibri" panose="020F0502020204030204"/>
                <a:ea typeface="宋体" panose="02010600030101010101" pitchFamily="2" charset="-122"/>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Calibri" panose="020F0502020204030204"/>
                <a:ea typeface="宋体" panose="02010600030101010101" pitchFamily="2" charset="-122"/>
              </a:endParaRPr>
            </a:p>
          </p:txBody>
        </p:sp>
      </p:grpSp>
      <p:grpSp>
        <p:nvGrpSpPr>
          <p:cNvPr id="140" name="组合 139"/>
          <p:cNvGrpSpPr/>
          <p:nvPr/>
        </p:nvGrpSpPr>
        <p:grpSpPr>
          <a:xfrm>
            <a:off x="10532942" y="1078824"/>
            <a:ext cx="914281" cy="914612"/>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143" name="组合 142"/>
          <p:cNvGrpSpPr/>
          <p:nvPr/>
        </p:nvGrpSpPr>
        <p:grpSpPr>
          <a:xfrm>
            <a:off x="-454960" y="6393569"/>
            <a:ext cx="785040" cy="785324"/>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4003060" y="6687227"/>
            <a:ext cx="336611" cy="336733"/>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49" name="组合 148"/>
          <p:cNvGrpSpPr/>
          <p:nvPr/>
        </p:nvGrpSpPr>
        <p:grpSpPr>
          <a:xfrm>
            <a:off x="8254676" y="-325404"/>
            <a:ext cx="705342" cy="705597"/>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52" name="组合 151"/>
          <p:cNvGrpSpPr/>
          <p:nvPr/>
        </p:nvGrpSpPr>
        <p:grpSpPr>
          <a:xfrm>
            <a:off x="11650899" y="983526"/>
            <a:ext cx="1572170" cy="1572739"/>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54" name="椭圆 1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155" name="组合 154"/>
          <p:cNvGrpSpPr/>
          <p:nvPr/>
        </p:nvGrpSpPr>
        <p:grpSpPr>
          <a:xfrm>
            <a:off x="8899085" y="442631"/>
            <a:ext cx="297401" cy="297509"/>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58" name="组合 157"/>
          <p:cNvGrpSpPr/>
          <p:nvPr/>
        </p:nvGrpSpPr>
        <p:grpSpPr>
          <a:xfrm>
            <a:off x="1080395" y="6026776"/>
            <a:ext cx="1572170" cy="157273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000" kern="0">
                <a:solidFill>
                  <a:sysClr val="windowText" lastClr="000000"/>
                </a:solidFill>
                <a:latin typeface="微软雅黑" panose="020B0503020204020204" pitchFamily="34" charset="-122"/>
                <a:ea typeface="微软雅黑" panose="020B0503020204020204" pitchFamily="34" charset="-122"/>
              </a:endParaRPr>
            </a:p>
          </p:txBody>
        </p:sp>
        <p:sp>
          <p:nvSpPr>
            <p:cNvPr id="160" name="椭圆 159"/>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000" kern="0">
                <a:solidFill>
                  <a:sysClr val="window" lastClr="FFFFFF"/>
                </a:solidFill>
                <a:latin typeface="微软雅黑" panose="020B0503020204020204" pitchFamily="34" charset="-122"/>
                <a:ea typeface="微软雅黑" panose="020B0503020204020204" pitchFamily="34" charset="-122"/>
              </a:endParaRPr>
            </a:p>
          </p:txBody>
        </p:sp>
      </p:grpSp>
      <p:grpSp>
        <p:nvGrpSpPr>
          <p:cNvPr id="161" name="组合 160"/>
          <p:cNvGrpSpPr/>
          <p:nvPr/>
        </p:nvGrpSpPr>
        <p:grpSpPr>
          <a:xfrm>
            <a:off x="265522" y="5844594"/>
            <a:ext cx="693499" cy="693750"/>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64" name="组合 163"/>
          <p:cNvGrpSpPr/>
          <p:nvPr/>
        </p:nvGrpSpPr>
        <p:grpSpPr>
          <a:xfrm>
            <a:off x="297222" y="5211352"/>
            <a:ext cx="422448" cy="422600"/>
            <a:chOff x="304800" y="673100"/>
            <a:chExt cx="4000500" cy="4000500"/>
          </a:xfrm>
          <a:effectLst>
            <a:outerShdw blurRad="444500" dist="254000" dir="8100000" algn="tr" rotWithShape="0">
              <a:prstClr val="black">
                <a:alpha val="50000"/>
              </a:prstClr>
            </a:outerShdw>
          </a:effectLst>
        </p:grpSpPr>
        <p:sp>
          <p:nvSpPr>
            <p:cNvPr id="165" name="同心圆 1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166" name="椭圆 1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67" name="组合 166"/>
          <p:cNvGrpSpPr/>
          <p:nvPr/>
        </p:nvGrpSpPr>
        <p:grpSpPr>
          <a:xfrm>
            <a:off x="1129570" y="5815476"/>
            <a:ext cx="211223" cy="211300"/>
            <a:chOff x="304800" y="673100"/>
            <a:chExt cx="4000500" cy="4000500"/>
          </a:xfrm>
          <a:effectLst>
            <a:outerShdw blurRad="444500" dist="254000" dir="8100000" algn="tr" rotWithShape="0">
              <a:prstClr val="black">
                <a:alpha val="50000"/>
              </a:prstClr>
            </a:outerShdw>
          </a:effectLst>
        </p:grpSpPr>
        <p:sp>
          <p:nvSpPr>
            <p:cNvPr id="168" name="同心圆 1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169" name="椭圆 16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sp>
        <p:nvSpPr>
          <p:cNvPr id="170" name="TextBox 169"/>
          <p:cNvSpPr txBox="1"/>
          <p:nvPr/>
        </p:nvSpPr>
        <p:spPr>
          <a:xfrm>
            <a:off x="2205286" y="7892388"/>
            <a:ext cx="933987" cy="390050"/>
          </a:xfrm>
          <a:prstGeom prst="rect">
            <a:avLst/>
          </a:prstGeom>
          <a:noFill/>
        </p:spPr>
        <p:txBody>
          <a:bodyPr wrap="none" lIns="81477" tIns="40739" rIns="81477" bIns="40739" rtlCol="0">
            <a:spAutoFit/>
          </a:bodyPr>
          <a:lstStyle/>
          <a:p>
            <a:r>
              <a:rPr lang="zh-CN" altLang="en-US" sz="2000" dirty="0" smtClean="0">
                <a:latin typeface="微软雅黑" panose="020B0503020204020204" pitchFamily="34" charset="-122"/>
                <a:ea typeface="微软雅黑" panose="020B0503020204020204" pitchFamily="34" charset="-122"/>
              </a:rPr>
              <a:t>延迟符</a:t>
            </a:r>
            <a:endParaRPr lang="zh-CN" altLang="en-US" sz="2000" dirty="0">
              <a:latin typeface="微软雅黑" panose="020B0503020204020204" pitchFamily="34" charset="-122"/>
              <a:ea typeface="微软雅黑" panose="020B0503020204020204" pitchFamily="34" charset="-122"/>
            </a:endParaRPr>
          </a:p>
        </p:txBody>
      </p:sp>
      <p:sp>
        <p:nvSpPr>
          <p:cNvPr id="176" name="矩形 175"/>
          <p:cNvSpPr/>
          <p:nvPr/>
        </p:nvSpPr>
        <p:spPr>
          <a:xfrm>
            <a:off x="3459938" y="5235580"/>
            <a:ext cx="5200331"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64" name="Freeform 20"/>
          <p:cNvSpPr>
            <a:spLocks noEditPoints="1"/>
          </p:cNvSpPr>
          <p:nvPr/>
        </p:nvSpPr>
        <p:spPr bwMode="auto">
          <a:xfrm>
            <a:off x="5381100" y="1485578"/>
            <a:ext cx="1201781" cy="1512168"/>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rgbClr val="0070C0"/>
          </a:solidFill>
          <a:ln>
            <a:noFill/>
          </a:ln>
          <a:effectLst>
            <a:innerShdw blurRad="63500" dist="50800" dir="13500000">
              <a:prstClr val="black">
                <a:alpha val="50000"/>
              </a:prstClr>
            </a:innerShdw>
          </a:effectLst>
        </p:spPr>
        <p:txBody>
          <a:bodyPr vert="horz" wrap="square" lIns="121917" tIns="60958" rIns="121917" bIns="60958" numCol="1" anchor="t" anchorCtr="0" compatLnSpc="1"/>
          <a:lstStyle/>
          <a:p>
            <a:endParaRPr lang="zh-CN" altLang="en-US" sz="200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250"/>
                                        <p:tgtEl>
                                          <p:spTgt spid="122"/>
                                        </p:tgtEl>
                                      </p:cBhvr>
                                    </p:animEffect>
                                  </p:childTnLst>
                                </p:cTn>
                              </p:par>
                              <p:par>
                                <p:cTn id="11" presetID="6" presetClass="emph" presetSubtype="0" accel="40000" decel="60000" fill="hold" grpId="1" nodeType="withEffect">
                                  <p:stCondLst>
                                    <p:cond delay="0"/>
                                  </p:stCondLst>
                                  <p:childTnLst>
                                    <p:animScale>
                                      <p:cBhvr>
                                        <p:cTn id="12" dur="1250" fill="hold"/>
                                        <p:tgtEl>
                                          <p:spTgt spid="122"/>
                                        </p:tgtEl>
                                      </p:cBhvr>
                                      <p:by x="150000" y="150000"/>
                                    </p:animScale>
                                  </p:childTnLst>
                                </p:cTn>
                              </p:par>
                              <p:par>
                                <p:cTn id="13" presetID="6" presetClass="emph" presetSubtype="0" accel="40000" decel="60000" fill="hold" grpId="2" nodeType="withEffect">
                                  <p:stCondLst>
                                    <p:cond delay="1250"/>
                                  </p:stCondLst>
                                  <p:childTnLst>
                                    <p:animScale>
                                      <p:cBhvr>
                                        <p:cTn id="14" dur="1250" fill="hold"/>
                                        <p:tgtEl>
                                          <p:spTgt spid="122"/>
                                        </p:tgtEl>
                                      </p:cBhvr>
                                      <p:by x="66000" y="66000"/>
                                    </p:animScale>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23"/>
                                        </p:tgtEl>
                                        <p:attrNameLst>
                                          <p:attrName>style.visibility</p:attrName>
                                        </p:attrNameLst>
                                      </p:cBhvr>
                                      <p:to>
                                        <p:strVal val="visible"/>
                                      </p:to>
                                    </p:set>
                                    <p:anim calcmode="lin" valueType="num">
                                      <p:cBhvr>
                                        <p:cTn id="18" dur="500" fill="hold"/>
                                        <p:tgtEl>
                                          <p:spTgt spid="123"/>
                                        </p:tgtEl>
                                        <p:attrNameLst>
                                          <p:attrName>ppt_w</p:attrName>
                                        </p:attrNameLst>
                                      </p:cBhvr>
                                      <p:tavLst>
                                        <p:tav tm="0">
                                          <p:val>
                                            <p:fltVal val="0"/>
                                          </p:val>
                                        </p:tav>
                                        <p:tav tm="100000">
                                          <p:val>
                                            <p:strVal val="#ppt_w"/>
                                          </p:val>
                                        </p:tav>
                                      </p:tavLst>
                                    </p:anim>
                                    <p:anim calcmode="lin" valueType="num">
                                      <p:cBhvr>
                                        <p:cTn id="19" dur="500" fill="hold"/>
                                        <p:tgtEl>
                                          <p:spTgt spid="123"/>
                                        </p:tgtEl>
                                        <p:attrNameLst>
                                          <p:attrName>ppt_h</p:attrName>
                                        </p:attrNameLst>
                                      </p:cBhvr>
                                      <p:tavLst>
                                        <p:tav tm="0">
                                          <p:val>
                                            <p:fltVal val="0"/>
                                          </p:val>
                                        </p:tav>
                                        <p:tav tm="100000">
                                          <p:val>
                                            <p:strVal val="#ppt_h"/>
                                          </p:val>
                                        </p:tav>
                                      </p:tavLst>
                                    </p:anim>
                                    <p:animEffect transition="in" filter="fade">
                                      <p:cBhvr>
                                        <p:cTn id="20" dur="500"/>
                                        <p:tgtEl>
                                          <p:spTgt spid="123"/>
                                        </p:tgtEl>
                                      </p:cBhvr>
                                    </p:animEffect>
                                  </p:childTnLst>
                                </p:cTn>
                              </p:par>
                            </p:childTnLst>
                          </p:cTn>
                        </p:par>
                        <p:par>
                          <p:cTn id="21" fill="hold">
                            <p:stCondLst>
                              <p:cond delay="1000"/>
                            </p:stCondLst>
                            <p:childTnLst>
                              <p:par>
                                <p:cTn id="22" presetID="23" presetClass="entr" presetSubtype="36"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p:cTn id="24" dur="500" fill="hold"/>
                                        <p:tgtEl>
                                          <p:spTgt spid="64"/>
                                        </p:tgtEl>
                                        <p:attrNameLst>
                                          <p:attrName>ppt_w</p:attrName>
                                        </p:attrNameLst>
                                      </p:cBhvr>
                                      <p:tavLst>
                                        <p:tav tm="0">
                                          <p:val>
                                            <p:strVal val="(6*min(max(#ppt_w*#ppt_h,.3),1)-7.4)/-.7*#ppt_w"/>
                                          </p:val>
                                        </p:tav>
                                        <p:tav tm="100000">
                                          <p:val>
                                            <p:strVal val="#ppt_w"/>
                                          </p:val>
                                        </p:tav>
                                      </p:tavLst>
                                    </p:anim>
                                    <p:anim calcmode="lin" valueType="num">
                                      <p:cBhvr>
                                        <p:cTn id="25" dur="500" fill="hold"/>
                                        <p:tgtEl>
                                          <p:spTgt spid="64"/>
                                        </p:tgtEl>
                                        <p:attrNameLst>
                                          <p:attrName>ppt_h</p:attrName>
                                        </p:attrNameLst>
                                      </p:cBhvr>
                                      <p:tavLst>
                                        <p:tav tm="0">
                                          <p:val>
                                            <p:strVal val="(6*min(max(#ppt_w*#ppt_h,.3),1)-7.4)/-.7*#ppt_h"/>
                                          </p:val>
                                        </p:tav>
                                        <p:tav tm="100000">
                                          <p:val>
                                            <p:strVal val="#ppt_h"/>
                                          </p:val>
                                        </p:tav>
                                      </p:tavLst>
                                    </p:anim>
                                    <p:anim calcmode="lin" valueType="num">
                                      <p:cBhvr>
                                        <p:cTn id="26" dur="500" fill="hold"/>
                                        <p:tgtEl>
                                          <p:spTgt spid="64"/>
                                        </p:tgtEl>
                                        <p:attrNameLst>
                                          <p:attrName>ppt_x</p:attrName>
                                        </p:attrNameLst>
                                      </p:cBhvr>
                                      <p:tavLst>
                                        <p:tav tm="0">
                                          <p:val>
                                            <p:fltVal val="0.5"/>
                                          </p:val>
                                        </p:tav>
                                        <p:tav tm="100000">
                                          <p:val>
                                            <p:strVal val="#ppt_x"/>
                                          </p:val>
                                        </p:tav>
                                      </p:tavLst>
                                    </p:anim>
                                    <p:anim calcmode="lin" valueType="num">
                                      <p:cBhvr>
                                        <p:cTn id="27" dur="500" fill="hold"/>
                                        <p:tgtEl>
                                          <p:spTgt spid="64"/>
                                        </p:tgtEl>
                                        <p:attrNameLst>
                                          <p:attrName>ppt_y</p:attrName>
                                        </p:attrNameLst>
                                      </p:cBhvr>
                                      <p:tavLst>
                                        <p:tav tm="0">
                                          <p:val>
                                            <p:strVal val="1+(6*min(max(#ppt_w*#ppt_h,.3),1)-7.4)/-.7*#ppt_h/2"/>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wipe(left)">
                                      <p:cBhvr>
                                        <p:cTn id="30" dur="2000"/>
                                        <p:tgtEl>
                                          <p:spTgt spid="129"/>
                                        </p:tgtEl>
                                      </p:cBhvr>
                                    </p:animEffect>
                                  </p:childTnLst>
                                </p:cTn>
                              </p:par>
                            </p:childTnLst>
                          </p:cTn>
                        </p:par>
                        <p:par>
                          <p:cTn id="31" fill="hold">
                            <p:stCondLst>
                              <p:cond delay="1500"/>
                            </p:stCondLst>
                            <p:childTnLst>
                              <p:par>
                                <p:cTn id="32" presetID="16" presetClass="entr" presetSubtype="21" fill="hold" grpId="0" nodeType="afterEffect">
                                  <p:stCondLst>
                                    <p:cond delay="0"/>
                                  </p:stCondLst>
                                  <p:childTnLst>
                                    <p:set>
                                      <p:cBhvr>
                                        <p:cTn id="33" dur="1" fill="hold">
                                          <p:stCondLst>
                                            <p:cond delay="0"/>
                                          </p:stCondLst>
                                        </p:cTn>
                                        <p:tgtEl>
                                          <p:spTgt spid="176"/>
                                        </p:tgtEl>
                                        <p:attrNameLst>
                                          <p:attrName>style.visibility</p:attrName>
                                        </p:attrNameLst>
                                      </p:cBhvr>
                                      <p:to>
                                        <p:strVal val="visible"/>
                                      </p:to>
                                    </p:set>
                                    <p:animEffect transition="in" filter="barn(inVertical)">
                                      <p:cBhvr>
                                        <p:cTn id="34" dur="500"/>
                                        <p:tgtEl>
                                          <p:spTgt spid="176"/>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wipe(left)">
                                      <p:cBhvr>
                                        <p:cTn id="38" dur="500"/>
                                        <p:tgtEl>
                                          <p:spTgt spid="130"/>
                                        </p:tgtEl>
                                      </p:cBhvr>
                                    </p:animEffect>
                                  </p:childTnLst>
                                </p:cTn>
                              </p:par>
                            </p:childTnLst>
                          </p:cTn>
                        </p:par>
                        <p:par>
                          <p:cTn id="39" fill="hold">
                            <p:stCondLst>
                              <p:cond delay="2500"/>
                            </p:stCondLst>
                            <p:childTnLst>
                              <p:par>
                                <p:cTn id="40" presetID="23" presetClass="entr" presetSubtype="528" fill="hold" nodeType="afterEffect">
                                  <p:stCondLst>
                                    <p:cond delay="0"/>
                                  </p:stCondLst>
                                  <p:childTnLst>
                                    <p:set>
                                      <p:cBhvr>
                                        <p:cTn id="41" dur="1" fill="hold">
                                          <p:stCondLst>
                                            <p:cond delay="0"/>
                                          </p:stCondLst>
                                        </p:cTn>
                                        <p:tgtEl>
                                          <p:spTgt spid="131"/>
                                        </p:tgtEl>
                                        <p:attrNameLst>
                                          <p:attrName>style.visibility</p:attrName>
                                        </p:attrNameLst>
                                      </p:cBhvr>
                                      <p:to>
                                        <p:strVal val="visible"/>
                                      </p:to>
                                    </p:set>
                                    <p:anim calcmode="lin" valueType="num">
                                      <p:cBhvr>
                                        <p:cTn id="42" dur="500" fill="hold"/>
                                        <p:tgtEl>
                                          <p:spTgt spid="131"/>
                                        </p:tgtEl>
                                        <p:attrNameLst>
                                          <p:attrName>ppt_w</p:attrName>
                                        </p:attrNameLst>
                                      </p:cBhvr>
                                      <p:tavLst>
                                        <p:tav tm="0">
                                          <p:val>
                                            <p:fltVal val="0"/>
                                          </p:val>
                                        </p:tav>
                                        <p:tav tm="100000">
                                          <p:val>
                                            <p:strVal val="#ppt_w"/>
                                          </p:val>
                                        </p:tav>
                                      </p:tavLst>
                                    </p:anim>
                                    <p:anim calcmode="lin" valueType="num">
                                      <p:cBhvr>
                                        <p:cTn id="43" dur="500" fill="hold"/>
                                        <p:tgtEl>
                                          <p:spTgt spid="131"/>
                                        </p:tgtEl>
                                        <p:attrNameLst>
                                          <p:attrName>ppt_h</p:attrName>
                                        </p:attrNameLst>
                                      </p:cBhvr>
                                      <p:tavLst>
                                        <p:tav tm="0">
                                          <p:val>
                                            <p:fltVal val="0"/>
                                          </p:val>
                                        </p:tav>
                                        <p:tav tm="100000">
                                          <p:val>
                                            <p:strVal val="#ppt_h"/>
                                          </p:val>
                                        </p:tav>
                                      </p:tavLst>
                                    </p:anim>
                                    <p:anim calcmode="lin" valueType="num">
                                      <p:cBhvr>
                                        <p:cTn id="44" dur="500" fill="hold"/>
                                        <p:tgtEl>
                                          <p:spTgt spid="131"/>
                                        </p:tgtEl>
                                        <p:attrNameLst>
                                          <p:attrName>ppt_x</p:attrName>
                                        </p:attrNameLst>
                                      </p:cBhvr>
                                      <p:tavLst>
                                        <p:tav tm="0">
                                          <p:val>
                                            <p:fltVal val="0.5"/>
                                          </p:val>
                                        </p:tav>
                                        <p:tav tm="100000">
                                          <p:val>
                                            <p:strVal val="#ppt_x"/>
                                          </p:val>
                                        </p:tav>
                                      </p:tavLst>
                                    </p:anim>
                                    <p:anim calcmode="lin" valueType="num">
                                      <p:cBhvr>
                                        <p:cTn id="45" dur="500" fill="hold"/>
                                        <p:tgtEl>
                                          <p:spTgt spid="131"/>
                                        </p:tgtEl>
                                        <p:attrNameLst>
                                          <p:attrName>ppt_y</p:attrName>
                                        </p:attrNameLst>
                                      </p:cBhvr>
                                      <p:tavLst>
                                        <p:tav tm="0">
                                          <p:val>
                                            <p:fltVal val="0.5"/>
                                          </p:val>
                                        </p:tav>
                                        <p:tav tm="100000">
                                          <p:val>
                                            <p:strVal val="#ppt_y"/>
                                          </p:val>
                                        </p:tav>
                                      </p:tavLst>
                                    </p:anim>
                                  </p:childTnLst>
                                </p:cTn>
                              </p:par>
                              <p:par>
                                <p:cTn id="46" presetID="23" presetClass="entr" presetSubtype="528" fill="hold" nodeType="withEffect">
                                  <p:stCondLst>
                                    <p:cond delay="300"/>
                                  </p:stCondLst>
                                  <p:childTnLst>
                                    <p:set>
                                      <p:cBhvr>
                                        <p:cTn id="47" dur="1" fill="hold">
                                          <p:stCondLst>
                                            <p:cond delay="0"/>
                                          </p:stCondLst>
                                        </p:cTn>
                                        <p:tgtEl>
                                          <p:spTgt spid="134"/>
                                        </p:tgtEl>
                                        <p:attrNameLst>
                                          <p:attrName>style.visibility</p:attrName>
                                        </p:attrNameLst>
                                      </p:cBhvr>
                                      <p:to>
                                        <p:strVal val="visible"/>
                                      </p:to>
                                    </p:set>
                                    <p:anim calcmode="lin" valueType="num">
                                      <p:cBhvr>
                                        <p:cTn id="48" dur="500" fill="hold"/>
                                        <p:tgtEl>
                                          <p:spTgt spid="134"/>
                                        </p:tgtEl>
                                        <p:attrNameLst>
                                          <p:attrName>ppt_w</p:attrName>
                                        </p:attrNameLst>
                                      </p:cBhvr>
                                      <p:tavLst>
                                        <p:tav tm="0">
                                          <p:val>
                                            <p:fltVal val="0"/>
                                          </p:val>
                                        </p:tav>
                                        <p:tav tm="100000">
                                          <p:val>
                                            <p:strVal val="#ppt_w"/>
                                          </p:val>
                                        </p:tav>
                                      </p:tavLst>
                                    </p:anim>
                                    <p:anim calcmode="lin" valueType="num">
                                      <p:cBhvr>
                                        <p:cTn id="49" dur="500" fill="hold"/>
                                        <p:tgtEl>
                                          <p:spTgt spid="134"/>
                                        </p:tgtEl>
                                        <p:attrNameLst>
                                          <p:attrName>ppt_h</p:attrName>
                                        </p:attrNameLst>
                                      </p:cBhvr>
                                      <p:tavLst>
                                        <p:tav tm="0">
                                          <p:val>
                                            <p:fltVal val="0"/>
                                          </p:val>
                                        </p:tav>
                                        <p:tav tm="100000">
                                          <p:val>
                                            <p:strVal val="#ppt_h"/>
                                          </p:val>
                                        </p:tav>
                                      </p:tavLst>
                                    </p:anim>
                                    <p:anim calcmode="lin" valueType="num">
                                      <p:cBhvr>
                                        <p:cTn id="50" dur="500" fill="hold"/>
                                        <p:tgtEl>
                                          <p:spTgt spid="134"/>
                                        </p:tgtEl>
                                        <p:attrNameLst>
                                          <p:attrName>ppt_x</p:attrName>
                                        </p:attrNameLst>
                                      </p:cBhvr>
                                      <p:tavLst>
                                        <p:tav tm="0">
                                          <p:val>
                                            <p:fltVal val="0.5"/>
                                          </p:val>
                                        </p:tav>
                                        <p:tav tm="100000">
                                          <p:val>
                                            <p:strVal val="#ppt_x"/>
                                          </p:val>
                                        </p:tav>
                                      </p:tavLst>
                                    </p:anim>
                                    <p:anim calcmode="lin" valueType="num">
                                      <p:cBhvr>
                                        <p:cTn id="51" dur="500" fill="hold"/>
                                        <p:tgtEl>
                                          <p:spTgt spid="134"/>
                                        </p:tgtEl>
                                        <p:attrNameLst>
                                          <p:attrName>ppt_y</p:attrName>
                                        </p:attrNameLst>
                                      </p:cBhvr>
                                      <p:tavLst>
                                        <p:tav tm="0">
                                          <p:val>
                                            <p:fltVal val="0.5"/>
                                          </p:val>
                                        </p:tav>
                                        <p:tav tm="100000">
                                          <p:val>
                                            <p:strVal val="#ppt_y"/>
                                          </p:val>
                                        </p:tav>
                                      </p:tavLst>
                                    </p:anim>
                                  </p:childTnLst>
                                </p:cTn>
                              </p:par>
                              <p:par>
                                <p:cTn id="52" presetID="23" presetClass="entr" presetSubtype="528" fill="hold" nodeType="withEffect">
                                  <p:stCondLst>
                                    <p:cond delay="700"/>
                                  </p:stCondLst>
                                  <p:childTnLst>
                                    <p:set>
                                      <p:cBhvr>
                                        <p:cTn id="53" dur="1" fill="hold">
                                          <p:stCondLst>
                                            <p:cond delay="0"/>
                                          </p:stCondLst>
                                        </p:cTn>
                                        <p:tgtEl>
                                          <p:spTgt spid="137"/>
                                        </p:tgtEl>
                                        <p:attrNameLst>
                                          <p:attrName>style.visibility</p:attrName>
                                        </p:attrNameLst>
                                      </p:cBhvr>
                                      <p:to>
                                        <p:strVal val="visible"/>
                                      </p:to>
                                    </p:set>
                                    <p:anim calcmode="lin" valueType="num">
                                      <p:cBhvr>
                                        <p:cTn id="54" dur="500" fill="hold"/>
                                        <p:tgtEl>
                                          <p:spTgt spid="137"/>
                                        </p:tgtEl>
                                        <p:attrNameLst>
                                          <p:attrName>ppt_w</p:attrName>
                                        </p:attrNameLst>
                                      </p:cBhvr>
                                      <p:tavLst>
                                        <p:tav tm="0">
                                          <p:val>
                                            <p:fltVal val="0"/>
                                          </p:val>
                                        </p:tav>
                                        <p:tav tm="100000">
                                          <p:val>
                                            <p:strVal val="#ppt_w"/>
                                          </p:val>
                                        </p:tav>
                                      </p:tavLst>
                                    </p:anim>
                                    <p:anim calcmode="lin" valueType="num">
                                      <p:cBhvr>
                                        <p:cTn id="55" dur="500" fill="hold"/>
                                        <p:tgtEl>
                                          <p:spTgt spid="137"/>
                                        </p:tgtEl>
                                        <p:attrNameLst>
                                          <p:attrName>ppt_h</p:attrName>
                                        </p:attrNameLst>
                                      </p:cBhvr>
                                      <p:tavLst>
                                        <p:tav tm="0">
                                          <p:val>
                                            <p:fltVal val="0"/>
                                          </p:val>
                                        </p:tav>
                                        <p:tav tm="100000">
                                          <p:val>
                                            <p:strVal val="#ppt_h"/>
                                          </p:val>
                                        </p:tav>
                                      </p:tavLst>
                                    </p:anim>
                                    <p:anim calcmode="lin" valueType="num">
                                      <p:cBhvr>
                                        <p:cTn id="56" dur="500" fill="hold"/>
                                        <p:tgtEl>
                                          <p:spTgt spid="137"/>
                                        </p:tgtEl>
                                        <p:attrNameLst>
                                          <p:attrName>ppt_x</p:attrName>
                                        </p:attrNameLst>
                                      </p:cBhvr>
                                      <p:tavLst>
                                        <p:tav tm="0">
                                          <p:val>
                                            <p:fltVal val="0.5"/>
                                          </p:val>
                                        </p:tav>
                                        <p:tav tm="100000">
                                          <p:val>
                                            <p:strVal val="#ppt_x"/>
                                          </p:val>
                                        </p:tav>
                                      </p:tavLst>
                                    </p:anim>
                                    <p:anim calcmode="lin" valueType="num">
                                      <p:cBhvr>
                                        <p:cTn id="57" dur="500" fill="hold"/>
                                        <p:tgtEl>
                                          <p:spTgt spid="137"/>
                                        </p:tgtEl>
                                        <p:attrNameLst>
                                          <p:attrName>ppt_y</p:attrName>
                                        </p:attrNameLst>
                                      </p:cBhvr>
                                      <p:tavLst>
                                        <p:tav tm="0">
                                          <p:val>
                                            <p:fltVal val="0.5"/>
                                          </p:val>
                                        </p:tav>
                                        <p:tav tm="100000">
                                          <p:val>
                                            <p:strVal val="#ppt_y"/>
                                          </p:val>
                                        </p:tav>
                                      </p:tavLst>
                                    </p:anim>
                                  </p:childTnLst>
                                </p:cTn>
                              </p:par>
                              <p:par>
                                <p:cTn id="58" presetID="23" presetClass="entr" presetSubtype="528" fill="hold" nodeType="withEffect">
                                  <p:stCondLst>
                                    <p:cond delay="300"/>
                                  </p:stCondLst>
                                  <p:childTnLst>
                                    <p:set>
                                      <p:cBhvr>
                                        <p:cTn id="59" dur="1" fill="hold">
                                          <p:stCondLst>
                                            <p:cond delay="0"/>
                                          </p:stCondLst>
                                        </p:cTn>
                                        <p:tgtEl>
                                          <p:spTgt spid="140"/>
                                        </p:tgtEl>
                                        <p:attrNameLst>
                                          <p:attrName>style.visibility</p:attrName>
                                        </p:attrNameLst>
                                      </p:cBhvr>
                                      <p:to>
                                        <p:strVal val="visible"/>
                                      </p:to>
                                    </p:set>
                                    <p:anim calcmode="lin" valueType="num">
                                      <p:cBhvr>
                                        <p:cTn id="60" dur="500" fill="hold"/>
                                        <p:tgtEl>
                                          <p:spTgt spid="140"/>
                                        </p:tgtEl>
                                        <p:attrNameLst>
                                          <p:attrName>ppt_w</p:attrName>
                                        </p:attrNameLst>
                                      </p:cBhvr>
                                      <p:tavLst>
                                        <p:tav tm="0">
                                          <p:val>
                                            <p:fltVal val="0"/>
                                          </p:val>
                                        </p:tav>
                                        <p:tav tm="100000">
                                          <p:val>
                                            <p:strVal val="#ppt_w"/>
                                          </p:val>
                                        </p:tav>
                                      </p:tavLst>
                                    </p:anim>
                                    <p:anim calcmode="lin" valueType="num">
                                      <p:cBhvr>
                                        <p:cTn id="61" dur="500" fill="hold"/>
                                        <p:tgtEl>
                                          <p:spTgt spid="140"/>
                                        </p:tgtEl>
                                        <p:attrNameLst>
                                          <p:attrName>ppt_h</p:attrName>
                                        </p:attrNameLst>
                                      </p:cBhvr>
                                      <p:tavLst>
                                        <p:tav tm="0">
                                          <p:val>
                                            <p:fltVal val="0"/>
                                          </p:val>
                                        </p:tav>
                                        <p:tav tm="100000">
                                          <p:val>
                                            <p:strVal val="#ppt_h"/>
                                          </p:val>
                                        </p:tav>
                                      </p:tavLst>
                                    </p:anim>
                                    <p:anim calcmode="lin" valueType="num">
                                      <p:cBhvr>
                                        <p:cTn id="62" dur="500" fill="hold"/>
                                        <p:tgtEl>
                                          <p:spTgt spid="140"/>
                                        </p:tgtEl>
                                        <p:attrNameLst>
                                          <p:attrName>ppt_x</p:attrName>
                                        </p:attrNameLst>
                                      </p:cBhvr>
                                      <p:tavLst>
                                        <p:tav tm="0">
                                          <p:val>
                                            <p:fltVal val="0.5"/>
                                          </p:val>
                                        </p:tav>
                                        <p:tav tm="100000">
                                          <p:val>
                                            <p:strVal val="#ppt_x"/>
                                          </p:val>
                                        </p:tav>
                                      </p:tavLst>
                                    </p:anim>
                                    <p:anim calcmode="lin" valueType="num">
                                      <p:cBhvr>
                                        <p:cTn id="63" dur="500" fill="hold"/>
                                        <p:tgtEl>
                                          <p:spTgt spid="140"/>
                                        </p:tgtEl>
                                        <p:attrNameLst>
                                          <p:attrName>ppt_y</p:attrName>
                                        </p:attrNameLst>
                                      </p:cBhvr>
                                      <p:tavLst>
                                        <p:tav tm="0">
                                          <p:val>
                                            <p:fltVal val="0.5"/>
                                          </p:val>
                                        </p:tav>
                                        <p:tav tm="100000">
                                          <p:val>
                                            <p:strVal val="#ppt_y"/>
                                          </p:val>
                                        </p:tav>
                                      </p:tavLst>
                                    </p:anim>
                                  </p:childTnLst>
                                </p:cTn>
                              </p:par>
                              <p:par>
                                <p:cTn id="64" presetID="23" presetClass="entr" presetSubtype="528" fill="hold" nodeType="withEffect">
                                  <p:stCondLst>
                                    <p:cond delay="100"/>
                                  </p:stCondLst>
                                  <p:childTnLst>
                                    <p:set>
                                      <p:cBhvr>
                                        <p:cTn id="65" dur="1" fill="hold">
                                          <p:stCondLst>
                                            <p:cond delay="0"/>
                                          </p:stCondLst>
                                        </p:cTn>
                                        <p:tgtEl>
                                          <p:spTgt spid="143"/>
                                        </p:tgtEl>
                                        <p:attrNameLst>
                                          <p:attrName>style.visibility</p:attrName>
                                        </p:attrNameLst>
                                      </p:cBhvr>
                                      <p:to>
                                        <p:strVal val="visible"/>
                                      </p:to>
                                    </p:set>
                                    <p:anim calcmode="lin" valueType="num">
                                      <p:cBhvr>
                                        <p:cTn id="66" dur="500" fill="hold"/>
                                        <p:tgtEl>
                                          <p:spTgt spid="143"/>
                                        </p:tgtEl>
                                        <p:attrNameLst>
                                          <p:attrName>ppt_w</p:attrName>
                                        </p:attrNameLst>
                                      </p:cBhvr>
                                      <p:tavLst>
                                        <p:tav tm="0">
                                          <p:val>
                                            <p:fltVal val="0"/>
                                          </p:val>
                                        </p:tav>
                                        <p:tav tm="100000">
                                          <p:val>
                                            <p:strVal val="#ppt_w"/>
                                          </p:val>
                                        </p:tav>
                                      </p:tavLst>
                                    </p:anim>
                                    <p:anim calcmode="lin" valueType="num">
                                      <p:cBhvr>
                                        <p:cTn id="67" dur="500" fill="hold"/>
                                        <p:tgtEl>
                                          <p:spTgt spid="143"/>
                                        </p:tgtEl>
                                        <p:attrNameLst>
                                          <p:attrName>ppt_h</p:attrName>
                                        </p:attrNameLst>
                                      </p:cBhvr>
                                      <p:tavLst>
                                        <p:tav tm="0">
                                          <p:val>
                                            <p:fltVal val="0"/>
                                          </p:val>
                                        </p:tav>
                                        <p:tav tm="100000">
                                          <p:val>
                                            <p:strVal val="#ppt_h"/>
                                          </p:val>
                                        </p:tav>
                                      </p:tavLst>
                                    </p:anim>
                                    <p:anim calcmode="lin" valueType="num">
                                      <p:cBhvr>
                                        <p:cTn id="68" dur="500" fill="hold"/>
                                        <p:tgtEl>
                                          <p:spTgt spid="143"/>
                                        </p:tgtEl>
                                        <p:attrNameLst>
                                          <p:attrName>ppt_x</p:attrName>
                                        </p:attrNameLst>
                                      </p:cBhvr>
                                      <p:tavLst>
                                        <p:tav tm="0">
                                          <p:val>
                                            <p:fltVal val="0.5"/>
                                          </p:val>
                                        </p:tav>
                                        <p:tav tm="100000">
                                          <p:val>
                                            <p:strVal val="#ppt_x"/>
                                          </p:val>
                                        </p:tav>
                                      </p:tavLst>
                                    </p:anim>
                                    <p:anim calcmode="lin" valueType="num">
                                      <p:cBhvr>
                                        <p:cTn id="69" dur="500" fill="hold"/>
                                        <p:tgtEl>
                                          <p:spTgt spid="143"/>
                                        </p:tgtEl>
                                        <p:attrNameLst>
                                          <p:attrName>ppt_y</p:attrName>
                                        </p:attrNameLst>
                                      </p:cBhvr>
                                      <p:tavLst>
                                        <p:tav tm="0">
                                          <p:val>
                                            <p:fltVal val="0.5"/>
                                          </p:val>
                                        </p:tav>
                                        <p:tav tm="100000">
                                          <p:val>
                                            <p:strVal val="#ppt_y"/>
                                          </p:val>
                                        </p:tav>
                                      </p:tavLst>
                                    </p:anim>
                                  </p:childTnLst>
                                </p:cTn>
                              </p:par>
                              <p:par>
                                <p:cTn id="70" presetID="23" presetClass="entr" presetSubtype="528" fill="hold" nodeType="withEffect">
                                  <p:stCondLst>
                                    <p:cond delay="600"/>
                                  </p:stCondLst>
                                  <p:childTnLst>
                                    <p:set>
                                      <p:cBhvr>
                                        <p:cTn id="71" dur="1" fill="hold">
                                          <p:stCondLst>
                                            <p:cond delay="0"/>
                                          </p:stCondLst>
                                        </p:cTn>
                                        <p:tgtEl>
                                          <p:spTgt spid="146"/>
                                        </p:tgtEl>
                                        <p:attrNameLst>
                                          <p:attrName>style.visibility</p:attrName>
                                        </p:attrNameLst>
                                      </p:cBhvr>
                                      <p:to>
                                        <p:strVal val="visible"/>
                                      </p:to>
                                    </p:set>
                                    <p:anim calcmode="lin" valueType="num">
                                      <p:cBhvr>
                                        <p:cTn id="72" dur="500" fill="hold"/>
                                        <p:tgtEl>
                                          <p:spTgt spid="146"/>
                                        </p:tgtEl>
                                        <p:attrNameLst>
                                          <p:attrName>ppt_w</p:attrName>
                                        </p:attrNameLst>
                                      </p:cBhvr>
                                      <p:tavLst>
                                        <p:tav tm="0">
                                          <p:val>
                                            <p:fltVal val="0"/>
                                          </p:val>
                                        </p:tav>
                                        <p:tav tm="100000">
                                          <p:val>
                                            <p:strVal val="#ppt_w"/>
                                          </p:val>
                                        </p:tav>
                                      </p:tavLst>
                                    </p:anim>
                                    <p:anim calcmode="lin" valueType="num">
                                      <p:cBhvr>
                                        <p:cTn id="73" dur="500" fill="hold"/>
                                        <p:tgtEl>
                                          <p:spTgt spid="146"/>
                                        </p:tgtEl>
                                        <p:attrNameLst>
                                          <p:attrName>ppt_h</p:attrName>
                                        </p:attrNameLst>
                                      </p:cBhvr>
                                      <p:tavLst>
                                        <p:tav tm="0">
                                          <p:val>
                                            <p:fltVal val="0"/>
                                          </p:val>
                                        </p:tav>
                                        <p:tav tm="100000">
                                          <p:val>
                                            <p:strVal val="#ppt_h"/>
                                          </p:val>
                                        </p:tav>
                                      </p:tavLst>
                                    </p:anim>
                                    <p:anim calcmode="lin" valueType="num">
                                      <p:cBhvr>
                                        <p:cTn id="74" dur="500" fill="hold"/>
                                        <p:tgtEl>
                                          <p:spTgt spid="146"/>
                                        </p:tgtEl>
                                        <p:attrNameLst>
                                          <p:attrName>ppt_x</p:attrName>
                                        </p:attrNameLst>
                                      </p:cBhvr>
                                      <p:tavLst>
                                        <p:tav tm="0">
                                          <p:val>
                                            <p:fltVal val="0.5"/>
                                          </p:val>
                                        </p:tav>
                                        <p:tav tm="100000">
                                          <p:val>
                                            <p:strVal val="#ppt_x"/>
                                          </p:val>
                                        </p:tav>
                                      </p:tavLst>
                                    </p:anim>
                                    <p:anim calcmode="lin" valueType="num">
                                      <p:cBhvr>
                                        <p:cTn id="75" dur="500" fill="hold"/>
                                        <p:tgtEl>
                                          <p:spTgt spid="146"/>
                                        </p:tgtEl>
                                        <p:attrNameLst>
                                          <p:attrName>ppt_y</p:attrName>
                                        </p:attrNameLst>
                                      </p:cBhvr>
                                      <p:tavLst>
                                        <p:tav tm="0">
                                          <p:val>
                                            <p:fltVal val="0.5"/>
                                          </p:val>
                                        </p:tav>
                                        <p:tav tm="100000">
                                          <p:val>
                                            <p:strVal val="#ppt_y"/>
                                          </p:val>
                                        </p:tav>
                                      </p:tavLst>
                                    </p:anim>
                                  </p:childTnLst>
                                </p:cTn>
                              </p:par>
                              <p:par>
                                <p:cTn id="76" presetID="23" presetClass="entr" presetSubtype="528" fill="hold" nodeType="withEffect">
                                  <p:stCondLst>
                                    <p:cond delay="300"/>
                                  </p:stCondLst>
                                  <p:childTnLst>
                                    <p:set>
                                      <p:cBhvr>
                                        <p:cTn id="77" dur="1" fill="hold">
                                          <p:stCondLst>
                                            <p:cond delay="0"/>
                                          </p:stCondLst>
                                        </p:cTn>
                                        <p:tgtEl>
                                          <p:spTgt spid="149"/>
                                        </p:tgtEl>
                                        <p:attrNameLst>
                                          <p:attrName>style.visibility</p:attrName>
                                        </p:attrNameLst>
                                      </p:cBhvr>
                                      <p:to>
                                        <p:strVal val="visible"/>
                                      </p:to>
                                    </p:set>
                                    <p:anim calcmode="lin" valueType="num">
                                      <p:cBhvr>
                                        <p:cTn id="78" dur="500" fill="hold"/>
                                        <p:tgtEl>
                                          <p:spTgt spid="149"/>
                                        </p:tgtEl>
                                        <p:attrNameLst>
                                          <p:attrName>ppt_w</p:attrName>
                                        </p:attrNameLst>
                                      </p:cBhvr>
                                      <p:tavLst>
                                        <p:tav tm="0">
                                          <p:val>
                                            <p:fltVal val="0"/>
                                          </p:val>
                                        </p:tav>
                                        <p:tav tm="100000">
                                          <p:val>
                                            <p:strVal val="#ppt_w"/>
                                          </p:val>
                                        </p:tav>
                                      </p:tavLst>
                                    </p:anim>
                                    <p:anim calcmode="lin" valueType="num">
                                      <p:cBhvr>
                                        <p:cTn id="79" dur="500" fill="hold"/>
                                        <p:tgtEl>
                                          <p:spTgt spid="149"/>
                                        </p:tgtEl>
                                        <p:attrNameLst>
                                          <p:attrName>ppt_h</p:attrName>
                                        </p:attrNameLst>
                                      </p:cBhvr>
                                      <p:tavLst>
                                        <p:tav tm="0">
                                          <p:val>
                                            <p:fltVal val="0"/>
                                          </p:val>
                                        </p:tav>
                                        <p:tav tm="100000">
                                          <p:val>
                                            <p:strVal val="#ppt_h"/>
                                          </p:val>
                                        </p:tav>
                                      </p:tavLst>
                                    </p:anim>
                                    <p:anim calcmode="lin" valueType="num">
                                      <p:cBhvr>
                                        <p:cTn id="80" dur="500" fill="hold"/>
                                        <p:tgtEl>
                                          <p:spTgt spid="149"/>
                                        </p:tgtEl>
                                        <p:attrNameLst>
                                          <p:attrName>ppt_x</p:attrName>
                                        </p:attrNameLst>
                                      </p:cBhvr>
                                      <p:tavLst>
                                        <p:tav tm="0">
                                          <p:val>
                                            <p:fltVal val="0.5"/>
                                          </p:val>
                                        </p:tav>
                                        <p:tav tm="100000">
                                          <p:val>
                                            <p:strVal val="#ppt_x"/>
                                          </p:val>
                                        </p:tav>
                                      </p:tavLst>
                                    </p:anim>
                                    <p:anim calcmode="lin" valueType="num">
                                      <p:cBhvr>
                                        <p:cTn id="81" dur="500" fill="hold"/>
                                        <p:tgtEl>
                                          <p:spTgt spid="149"/>
                                        </p:tgtEl>
                                        <p:attrNameLst>
                                          <p:attrName>ppt_y</p:attrName>
                                        </p:attrNameLst>
                                      </p:cBhvr>
                                      <p:tavLst>
                                        <p:tav tm="0">
                                          <p:val>
                                            <p:fltVal val="0.5"/>
                                          </p:val>
                                        </p:tav>
                                        <p:tav tm="100000">
                                          <p:val>
                                            <p:strVal val="#ppt_y"/>
                                          </p:val>
                                        </p:tav>
                                      </p:tavLst>
                                    </p:anim>
                                  </p:childTnLst>
                                </p:cTn>
                              </p:par>
                              <p:par>
                                <p:cTn id="82" presetID="23" presetClass="entr" presetSubtype="528" fill="hold" nodeType="withEffect">
                                  <p:stCondLst>
                                    <p:cond delay="300"/>
                                  </p:stCondLst>
                                  <p:childTnLst>
                                    <p:set>
                                      <p:cBhvr>
                                        <p:cTn id="83" dur="1" fill="hold">
                                          <p:stCondLst>
                                            <p:cond delay="0"/>
                                          </p:stCondLst>
                                        </p:cTn>
                                        <p:tgtEl>
                                          <p:spTgt spid="152"/>
                                        </p:tgtEl>
                                        <p:attrNameLst>
                                          <p:attrName>style.visibility</p:attrName>
                                        </p:attrNameLst>
                                      </p:cBhvr>
                                      <p:to>
                                        <p:strVal val="visible"/>
                                      </p:to>
                                    </p:set>
                                    <p:anim calcmode="lin" valueType="num">
                                      <p:cBhvr>
                                        <p:cTn id="84" dur="500" fill="hold"/>
                                        <p:tgtEl>
                                          <p:spTgt spid="152"/>
                                        </p:tgtEl>
                                        <p:attrNameLst>
                                          <p:attrName>ppt_w</p:attrName>
                                        </p:attrNameLst>
                                      </p:cBhvr>
                                      <p:tavLst>
                                        <p:tav tm="0">
                                          <p:val>
                                            <p:fltVal val="0"/>
                                          </p:val>
                                        </p:tav>
                                        <p:tav tm="100000">
                                          <p:val>
                                            <p:strVal val="#ppt_w"/>
                                          </p:val>
                                        </p:tav>
                                      </p:tavLst>
                                    </p:anim>
                                    <p:anim calcmode="lin" valueType="num">
                                      <p:cBhvr>
                                        <p:cTn id="85" dur="500" fill="hold"/>
                                        <p:tgtEl>
                                          <p:spTgt spid="152"/>
                                        </p:tgtEl>
                                        <p:attrNameLst>
                                          <p:attrName>ppt_h</p:attrName>
                                        </p:attrNameLst>
                                      </p:cBhvr>
                                      <p:tavLst>
                                        <p:tav tm="0">
                                          <p:val>
                                            <p:fltVal val="0"/>
                                          </p:val>
                                        </p:tav>
                                        <p:tav tm="100000">
                                          <p:val>
                                            <p:strVal val="#ppt_h"/>
                                          </p:val>
                                        </p:tav>
                                      </p:tavLst>
                                    </p:anim>
                                    <p:anim calcmode="lin" valueType="num">
                                      <p:cBhvr>
                                        <p:cTn id="86" dur="500" fill="hold"/>
                                        <p:tgtEl>
                                          <p:spTgt spid="152"/>
                                        </p:tgtEl>
                                        <p:attrNameLst>
                                          <p:attrName>ppt_x</p:attrName>
                                        </p:attrNameLst>
                                      </p:cBhvr>
                                      <p:tavLst>
                                        <p:tav tm="0">
                                          <p:val>
                                            <p:fltVal val="0.5"/>
                                          </p:val>
                                        </p:tav>
                                        <p:tav tm="100000">
                                          <p:val>
                                            <p:strVal val="#ppt_x"/>
                                          </p:val>
                                        </p:tav>
                                      </p:tavLst>
                                    </p:anim>
                                    <p:anim calcmode="lin" valueType="num">
                                      <p:cBhvr>
                                        <p:cTn id="87" dur="500" fill="hold"/>
                                        <p:tgtEl>
                                          <p:spTgt spid="152"/>
                                        </p:tgtEl>
                                        <p:attrNameLst>
                                          <p:attrName>ppt_y</p:attrName>
                                        </p:attrNameLst>
                                      </p:cBhvr>
                                      <p:tavLst>
                                        <p:tav tm="0">
                                          <p:val>
                                            <p:fltVal val="0.5"/>
                                          </p:val>
                                        </p:tav>
                                        <p:tav tm="100000">
                                          <p:val>
                                            <p:strVal val="#ppt_y"/>
                                          </p:val>
                                        </p:tav>
                                      </p:tavLst>
                                    </p:anim>
                                  </p:childTnLst>
                                </p:cTn>
                              </p:par>
                              <p:par>
                                <p:cTn id="88" presetID="23" presetClass="entr" presetSubtype="528" fill="hold" nodeType="withEffect">
                                  <p:stCondLst>
                                    <p:cond delay="600"/>
                                  </p:stCondLst>
                                  <p:childTnLst>
                                    <p:set>
                                      <p:cBhvr>
                                        <p:cTn id="89" dur="1" fill="hold">
                                          <p:stCondLst>
                                            <p:cond delay="0"/>
                                          </p:stCondLst>
                                        </p:cTn>
                                        <p:tgtEl>
                                          <p:spTgt spid="155"/>
                                        </p:tgtEl>
                                        <p:attrNameLst>
                                          <p:attrName>style.visibility</p:attrName>
                                        </p:attrNameLst>
                                      </p:cBhvr>
                                      <p:to>
                                        <p:strVal val="visible"/>
                                      </p:to>
                                    </p:set>
                                    <p:anim calcmode="lin" valueType="num">
                                      <p:cBhvr>
                                        <p:cTn id="90" dur="500" fill="hold"/>
                                        <p:tgtEl>
                                          <p:spTgt spid="155"/>
                                        </p:tgtEl>
                                        <p:attrNameLst>
                                          <p:attrName>ppt_w</p:attrName>
                                        </p:attrNameLst>
                                      </p:cBhvr>
                                      <p:tavLst>
                                        <p:tav tm="0">
                                          <p:val>
                                            <p:fltVal val="0"/>
                                          </p:val>
                                        </p:tav>
                                        <p:tav tm="100000">
                                          <p:val>
                                            <p:strVal val="#ppt_w"/>
                                          </p:val>
                                        </p:tav>
                                      </p:tavLst>
                                    </p:anim>
                                    <p:anim calcmode="lin" valueType="num">
                                      <p:cBhvr>
                                        <p:cTn id="91" dur="500" fill="hold"/>
                                        <p:tgtEl>
                                          <p:spTgt spid="155"/>
                                        </p:tgtEl>
                                        <p:attrNameLst>
                                          <p:attrName>ppt_h</p:attrName>
                                        </p:attrNameLst>
                                      </p:cBhvr>
                                      <p:tavLst>
                                        <p:tav tm="0">
                                          <p:val>
                                            <p:fltVal val="0"/>
                                          </p:val>
                                        </p:tav>
                                        <p:tav tm="100000">
                                          <p:val>
                                            <p:strVal val="#ppt_h"/>
                                          </p:val>
                                        </p:tav>
                                      </p:tavLst>
                                    </p:anim>
                                    <p:anim calcmode="lin" valueType="num">
                                      <p:cBhvr>
                                        <p:cTn id="92" dur="500" fill="hold"/>
                                        <p:tgtEl>
                                          <p:spTgt spid="155"/>
                                        </p:tgtEl>
                                        <p:attrNameLst>
                                          <p:attrName>ppt_x</p:attrName>
                                        </p:attrNameLst>
                                      </p:cBhvr>
                                      <p:tavLst>
                                        <p:tav tm="0">
                                          <p:val>
                                            <p:fltVal val="0.5"/>
                                          </p:val>
                                        </p:tav>
                                        <p:tav tm="100000">
                                          <p:val>
                                            <p:strVal val="#ppt_x"/>
                                          </p:val>
                                        </p:tav>
                                      </p:tavLst>
                                    </p:anim>
                                    <p:anim calcmode="lin" valueType="num">
                                      <p:cBhvr>
                                        <p:cTn id="93" dur="500" fill="hold"/>
                                        <p:tgtEl>
                                          <p:spTgt spid="155"/>
                                        </p:tgtEl>
                                        <p:attrNameLst>
                                          <p:attrName>ppt_y</p:attrName>
                                        </p:attrNameLst>
                                      </p:cBhvr>
                                      <p:tavLst>
                                        <p:tav tm="0">
                                          <p:val>
                                            <p:fltVal val="0.5"/>
                                          </p:val>
                                        </p:tav>
                                        <p:tav tm="100000">
                                          <p:val>
                                            <p:strVal val="#ppt_y"/>
                                          </p:val>
                                        </p:tav>
                                      </p:tavLst>
                                    </p:anim>
                                  </p:childTnLst>
                                </p:cTn>
                              </p:par>
                              <p:par>
                                <p:cTn id="94" presetID="23" presetClass="entr" presetSubtype="528" fill="hold" nodeType="withEffect">
                                  <p:stCondLst>
                                    <p:cond delay="600"/>
                                  </p:stCondLst>
                                  <p:childTnLst>
                                    <p:set>
                                      <p:cBhvr>
                                        <p:cTn id="95" dur="1" fill="hold">
                                          <p:stCondLst>
                                            <p:cond delay="0"/>
                                          </p:stCondLst>
                                        </p:cTn>
                                        <p:tgtEl>
                                          <p:spTgt spid="158"/>
                                        </p:tgtEl>
                                        <p:attrNameLst>
                                          <p:attrName>style.visibility</p:attrName>
                                        </p:attrNameLst>
                                      </p:cBhvr>
                                      <p:to>
                                        <p:strVal val="visible"/>
                                      </p:to>
                                    </p:set>
                                    <p:anim calcmode="lin" valueType="num">
                                      <p:cBhvr>
                                        <p:cTn id="96" dur="500" fill="hold"/>
                                        <p:tgtEl>
                                          <p:spTgt spid="158"/>
                                        </p:tgtEl>
                                        <p:attrNameLst>
                                          <p:attrName>ppt_w</p:attrName>
                                        </p:attrNameLst>
                                      </p:cBhvr>
                                      <p:tavLst>
                                        <p:tav tm="0">
                                          <p:val>
                                            <p:fltVal val="0"/>
                                          </p:val>
                                        </p:tav>
                                        <p:tav tm="100000">
                                          <p:val>
                                            <p:strVal val="#ppt_w"/>
                                          </p:val>
                                        </p:tav>
                                      </p:tavLst>
                                    </p:anim>
                                    <p:anim calcmode="lin" valueType="num">
                                      <p:cBhvr>
                                        <p:cTn id="97" dur="500" fill="hold"/>
                                        <p:tgtEl>
                                          <p:spTgt spid="158"/>
                                        </p:tgtEl>
                                        <p:attrNameLst>
                                          <p:attrName>ppt_h</p:attrName>
                                        </p:attrNameLst>
                                      </p:cBhvr>
                                      <p:tavLst>
                                        <p:tav tm="0">
                                          <p:val>
                                            <p:fltVal val="0"/>
                                          </p:val>
                                        </p:tav>
                                        <p:tav tm="100000">
                                          <p:val>
                                            <p:strVal val="#ppt_h"/>
                                          </p:val>
                                        </p:tav>
                                      </p:tavLst>
                                    </p:anim>
                                    <p:anim calcmode="lin" valueType="num">
                                      <p:cBhvr>
                                        <p:cTn id="98" dur="500" fill="hold"/>
                                        <p:tgtEl>
                                          <p:spTgt spid="158"/>
                                        </p:tgtEl>
                                        <p:attrNameLst>
                                          <p:attrName>ppt_x</p:attrName>
                                        </p:attrNameLst>
                                      </p:cBhvr>
                                      <p:tavLst>
                                        <p:tav tm="0">
                                          <p:val>
                                            <p:fltVal val="0.5"/>
                                          </p:val>
                                        </p:tav>
                                        <p:tav tm="100000">
                                          <p:val>
                                            <p:strVal val="#ppt_x"/>
                                          </p:val>
                                        </p:tav>
                                      </p:tavLst>
                                    </p:anim>
                                    <p:anim calcmode="lin" valueType="num">
                                      <p:cBhvr>
                                        <p:cTn id="99" dur="500" fill="hold"/>
                                        <p:tgtEl>
                                          <p:spTgt spid="158"/>
                                        </p:tgtEl>
                                        <p:attrNameLst>
                                          <p:attrName>ppt_y</p:attrName>
                                        </p:attrNameLst>
                                      </p:cBhvr>
                                      <p:tavLst>
                                        <p:tav tm="0">
                                          <p:val>
                                            <p:fltVal val="0.5"/>
                                          </p:val>
                                        </p:tav>
                                        <p:tav tm="100000">
                                          <p:val>
                                            <p:strVal val="#ppt_y"/>
                                          </p:val>
                                        </p:tav>
                                      </p:tavLst>
                                    </p:anim>
                                  </p:childTnLst>
                                </p:cTn>
                              </p:par>
                              <p:par>
                                <p:cTn id="100" presetID="23" presetClass="entr" presetSubtype="528" fill="hold" nodeType="withEffect">
                                  <p:stCondLst>
                                    <p:cond delay="300"/>
                                  </p:stCondLst>
                                  <p:childTnLst>
                                    <p:set>
                                      <p:cBhvr>
                                        <p:cTn id="101" dur="1" fill="hold">
                                          <p:stCondLst>
                                            <p:cond delay="0"/>
                                          </p:stCondLst>
                                        </p:cTn>
                                        <p:tgtEl>
                                          <p:spTgt spid="161"/>
                                        </p:tgtEl>
                                        <p:attrNameLst>
                                          <p:attrName>style.visibility</p:attrName>
                                        </p:attrNameLst>
                                      </p:cBhvr>
                                      <p:to>
                                        <p:strVal val="visible"/>
                                      </p:to>
                                    </p:set>
                                    <p:anim calcmode="lin" valueType="num">
                                      <p:cBhvr>
                                        <p:cTn id="102" dur="500" fill="hold"/>
                                        <p:tgtEl>
                                          <p:spTgt spid="161"/>
                                        </p:tgtEl>
                                        <p:attrNameLst>
                                          <p:attrName>ppt_w</p:attrName>
                                        </p:attrNameLst>
                                      </p:cBhvr>
                                      <p:tavLst>
                                        <p:tav tm="0">
                                          <p:val>
                                            <p:fltVal val="0"/>
                                          </p:val>
                                        </p:tav>
                                        <p:tav tm="100000">
                                          <p:val>
                                            <p:strVal val="#ppt_w"/>
                                          </p:val>
                                        </p:tav>
                                      </p:tavLst>
                                    </p:anim>
                                    <p:anim calcmode="lin" valueType="num">
                                      <p:cBhvr>
                                        <p:cTn id="103" dur="500" fill="hold"/>
                                        <p:tgtEl>
                                          <p:spTgt spid="161"/>
                                        </p:tgtEl>
                                        <p:attrNameLst>
                                          <p:attrName>ppt_h</p:attrName>
                                        </p:attrNameLst>
                                      </p:cBhvr>
                                      <p:tavLst>
                                        <p:tav tm="0">
                                          <p:val>
                                            <p:fltVal val="0"/>
                                          </p:val>
                                        </p:tav>
                                        <p:tav tm="100000">
                                          <p:val>
                                            <p:strVal val="#ppt_h"/>
                                          </p:val>
                                        </p:tav>
                                      </p:tavLst>
                                    </p:anim>
                                    <p:anim calcmode="lin" valueType="num">
                                      <p:cBhvr>
                                        <p:cTn id="104" dur="500" fill="hold"/>
                                        <p:tgtEl>
                                          <p:spTgt spid="161"/>
                                        </p:tgtEl>
                                        <p:attrNameLst>
                                          <p:attrName>ppt_x</p:attrName>
                                        </p:attrNameLst>
                                      </p:cBhvr>
                                      <p:tavLst>
                                        <p:tav tm="0">
                                          <p:val>
                                            <p:fltVal val="0.5"/>
                                          </p:val>
                                        </p:tav>
                                        <p:tav tm="100000">
                                          <p:val>
                                            <p:strVal val="#ppt_x"/>
                                          </p:val>
                                        </p:tav>
                                      </p:tavLst>
                                    </p:anim>
                                    <p:anim calcmode="lin" valueType="num">
                                      <p:cBhvr>
                                        <p:cTn id="105" dur="500" fill="hold"/>
                                        <p:tgtEl>
                                          <p:spTgt spid="161"/>
                                        </p:tgtEl>
                                        <p:attrNameLst>
                                          <p:attrName>ppt_y</p:attrName>
                                        </p:attrNameLst>
                                      </p:cBhvr>
                                      <p:tavLst>
                                        <p:tav tm="0">
                                          <p:val>
                                            <p:fltVal val="0.5"/>
                                          </p:val>
                                        </p:tav>
                                        <p:tav tm="100000">
                                          <p:val>
                                            <p:strVal val="#ppt_y"/>
                                          </p:val>
                                        </p:tav>
                                      </p:tavLst>
                                    </p:anim>
                                  </p:childTnLst>
                                </p:cTn>
                              </p:par>
                              <p:par>
                                <p:cTn id="106" presetID="23" presetClass="entr" presetSubtype="528" fill="hold" nodeType="withEffect">
                                  <p:stCondLst>
                                    <p:cond delay="600"/>
                                  </p:stCondLst>
                                  <p:childTnLst>
                                    <p:set>
                                      <p:cBhvr>
                                        <p:cTn id="107" dur="1" fill="hold">
                                          <p:stCondLst>
                                            <p:cond delay="0"/>
                                          </p:stCondLst>
                                        </p:cTn>
                                        <p:tgtEl>
                                          <p:spTgt spid="164"/>
                                        </p:tgtEl>
                                        <p:attrNameLst>
                                          <p:attrName>style.visibility</p:attrName>
                                        </p:attrNameLst>
                                      </p:cBhvr>
                                      <p:to>
                                        <p:strVal val="visible"/>
                                      </p:to>
                                    </p:set>
                                    <p:anim calcmode="lin" valueType="num">
                                      <p:cBhvr>
                                        <p:cTn id="108" dur="500" fill="hold"/>
                                        <p:tgtEl>
                                          <p:spTgt spid="164"/>
                                        </p:tgtEl>
                                        <p:attrNameLst>
                                          <p:attrName>ppt_w</p:attrName>
                                        </p:attrNameLst>
                                      </p:cBhvr>
                                      <p:tavLst>
                                        <p:tav tm="0">
                                          <p:val>
                                            <p:fltVal val="0"/>
                                          </p:val>
                                        </p:tav>
                                        <p:tav tm="100000">
                                          <p:val>
                                            <p:strVal val="#ppt_w"/>
                                          </p:val>
                                        </p:tav>
                                      </p:tavLst>
                                    </p:anim>
                                    <p:anim calcmode="lin" valueType="num">
                                      <p:cBhvr>
                                        <p:cTn id="109" dur="500" fill="hold"/>
                                        <p:tgtEl>
                                          <p:spTgt spid="164"/>
                                        </p:tgtEl>
                                        <p:attrNameLst>
                                          <p:attrName>ppt_h</p:attrName>
                                        </p:attrNameLst>
                                      </p:cBhvr>
                                      <p:tavLst>
                                        <p:tav tm="0">
                                          <p:val>
                                            <p:fltVal val="0"/>
                                          </p:val>
                                        </p:tav>
                                        <p:tav tm="100000">
                                          <p:val>
                                            <p:strVal val="#ppt_h"/>
                                          </p:val>
                                        </p:tav>
                                      </p:tavLst>
                                    </p:anim>
                                    <p:anim calcmode="lin" valueType="num">
                                      <p:cBhvr>
                                        <p:cTn id="110" dur="500" fill="hold"/>
                                        <p:tgtEl>
                                          <p:spTgt spid="164"/>
                                        </p:tgtEl>
                                        <p:attrNameLst>
                                          <p:attrName>ppt_x</p:attrName>
                                        </p:attrNameLst>
                                      </p:cBhvr>
                                      <p:tavLst>
                                        <p:tav tm="0">
                                          <p:val>
                                            <p:fltVal val="0.5"/>
                                          </p:val>
                                        </p:tav>
                                        <p:tav tm="100000">
                                          <p:val>
                                            <p:strVal val="#ppt_x"/>
                                          </p:val>
                                        </p:tav>
                                      </p:tavLst>
                                    </p:anim>
                                    <p:anim calcmode="lin" valueType="num">
                                      <p:cBhvr>
                                        <p:cTn id="111" dur="500" fill="hold"/>
                                        <p:tgtEl>
                                          <p:spTgt spid="164"/>
                                        </p:tgtEl>
                                        <p:attrNameLst>
                                          <p:attrName>ppt_y</p:attrName>
                                        </p:attrNameLst>
                                      </p:cBhvr>
                                      <p:tavLst>
                                        <p:tav tm="0">
                                          <p:val>
                                            <p:fltVal val="0.5"/>
                                          </p:val>
                                        </p:tav>
                                        <p:tav tm="100000">
                                          <p:val>
                                            <p:strVal val="#ppt_y"/>
                                          </p:val>
                                        </p:tav>
                                      </p:tavLst>
                                    </p:anim>
                                  </p:childTnLst>
                                </p:cTn>
                              </p:par>
                              <p:par>
                                <p:cTn id="112" presetID="23" presetClass="entr" presetSubtype="528" fill="hold" nodeType="withEffect">
                                  <p:stCondLst>
                                    <p:cond delay="600"/>
                                  </p:stCondLst>
                                  <p:childTnLst>
                                    <p:set>
                                      <p:cBhvr>
                                        <p:cTn id="113" dur="1" fill="hold">
                                          <p:stCondLst>
                                            <p:cond delay="0"/>
                                          </p:stCondLst>
                                        </p:cTn>
                                        <p:tgtEl>
                                          <p:spTgt spid="167"/>
                                        </p:tgtEl>
                                        <p:attrNameLst>
                                          <p:attrName>style.visibility</p:attrName>
                                        </p:attrNameLst>
                                      </p:cBhvr>
                                      <p:to>
                                        <p:strVal val="visible"/>
                                      </p:to>
                                    </p:set>
                                    <p:anim calcmode="lin" valueType="num">
                                      <p:cBhvr>
                                        <p:cTn id="114" dur="500" fill="hold"/>
                                        <p:tgtEl>
                                          <p:spTgt spid="167"/>
                                        </p:tgtEl>
                                        <p:attrNameLst>
                                          <p:attrName>ppt_w</p:attrName>
                                        </p:attrNameLst>
                                      </p:cBhvr>
                                      <p:tavLst>
                                        <p:tav tm="0">
                                          <p:val>
                                            <p:fltVal val="0"/>
                                          </p:val>
                                        </p:tav>
                                        <p:tav tm="100000">
                                          <p:val>
                                            <p:strVal val="#ppt_w"/>
                                          </p:val>
                                        </p:tav>
                                      </p:tavLst>
                                    </p:anim>
                                    <p:anim calcmode="lin" valueType="num">
                                      <p:cBhvr>
                                        <p:cTn id="115" dur="500" fill="hold"/>
                                        <p:tgtEl>
                                          <p:spTgt spid="167"/>
                                        </p:tgtEl>
                                        <p:attrNameLst>
                                          <p:attrName>ppt_h</p:attrName>
                                        </p:attrNameLst>
                                      </p:cBhvr>
                                      <p:tavLst>
                                        <p:tav tm="0">
                                          <p:val>
                                            <p:fltVal val="0"/>
                                          </p:val>
                                        </p:tav>
                                        <p:tav tm="100000">
                                          <p:val>
                                            <p:strVal val="#ppt_h"/>
                                          </p:val>
                                        </p:tav>
                                      </p:tavLst>
                                    </p:anim>
                                    <p:anim calcmode="lin" valueType="num">
                                      <p:cBhvr>
                                        <p:cTn id="116" dur="500" fill="hold"/>
                                        <p:tgtEl>
                                          <p:spTgt spid="167"/>
                                        </p:tgtEl>
                                        <p:attrNameLst>
                                          <p:attrName>ppt_x</p:attrName>
                                        </p:attrNameLst>
                                      </p:cBhvr>
                                      <p:tavLst>
                                        <p:tav tm="0">
                                          <p:val>
                                            <p:fltVal val="0.5"/>
                                          </p:val>
                                        </p:tav>
                                        <p:tav tm="100000">
                                          <p:val>
                                            <p:strVal val="#ppt_x"/>
                                          </p:val>
                                        </p:tav>
                                      </p:tavLst>
                                    </p:anim>
                                    <p:anim calcmode="lin" valueType="num">
                                      <p:cBhvr>
                                        <p:cTn id="117" dur="500" fill="hold"/>
                                        <p:tgtEl>
                                          <p:spTgt spid="167"/>
                                        </p:tgtEl>
                                        <p:attrNameLst>
                                          <p:attrName>ppt_y</p:attrName>
                                        </p:attrNameLst>
                                      </p:cBhvr>
                                      <p:tavLst>
                                        <p:tav tm="0">
                                          <p:val>
                                            <p:fltVal val="0.5"/>
                                          </p:val>
                                        </p:tav>
                                        <p:tav tm="100000">
                                          <p:val>
                                            <p:strVal val="#ppt_y"/>
                                          </p:val>
                                        </p:tav>
                                      </p:tavLst>
                                    </p:anim>
                                  </p:childTnLst>
                                </p:cTn>
                              </p:par>
                              <p:par>
                                <p:cTn id="118" presetID="26" presetClass="emph" presetSubtype="0" repeatCount="3000" fill="hold" nodeType="withEffect">
                                  <p:stCondLst>
                                    <p:cond delay="600"/>
                                  </p:stCondLst>
                                  <p:childTnLst>
                                    <p:animEffect transition="out" filter="fade">
                                      <p:cBhvr>
                                        <p:cTn id="119" dur="500" tmFilter="0, 0; .2, .5; .8, .5; 1, 0"/>
                                        <p:tgtEl>
                                          <p:spTgt spid="131"/>
                                        </p:tgtEl>
                                      </p:cBhvr>
                                    </p:animEffect>
                                    <p:animScale>
                                      <p:cBhvr>
                                        <p:cTn id="120" dur="250" autoRev="1" fill="hold"/>
                                        <p:tgtEl>
                                          <p:spTgt spid="131"/>
                                        </p:tgtEl>
                                      </p:cBhvr>
                                      <p:by x="105000" y="105000"/>
                                    </p:animScale>
                                  </p:childTnLst>
                                </p:cTn>
                              </p:par>
                              <p:par>
                                <p:cTn id="121" presetID="26" presetClass="emph" presetSubtype="0" repeatCount="3000" fill="hold" nodeType="withEffect">
                                  <p:stCondLst>
                                    <p:cond delay="7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410"/>
                                  </p:stCondLst>
                                  <p:childTnLst>
                                    <p:animEffect transition="out" filter="fade">
                                      <p:cBhvr>
                                        <p:cTn id="125" dur="500" tmFilter="0, 0; .2, .5; .8, .5; 1, 0"/>
                                        <p:tgtEl>
                                          <p:spTgt spid="158"/>
                                        </p:tgtEl>
                                      </p:cBhvr>
                                    </p:animEffect>
                                    <p:animScale>
                                      <p:cBhvr>
                                        <p:cTn id="126" dur="250" autoRev="1" fill="hold"/>
                                        <p:tgtEl>
                                          <p:spTgt spid="158"/>
                                        </p:tgtEl>
                                      </p:cBhvr>
                                      <p:by x="105000" y="105000"/>
                                    </p:animScale>
                                  </p:childTnLst>
                                </p:cTn>
                              </p:par>
                              <p:par>
                                <p:cTn id="127" presetID="26" presetClass="emph" presetSubtype="0" repeatCount="3000" fill="hold" nodeType="withEffect">
                                  <p:stCondLst>
                                    <p:cond delay="810"/>
                                  </p:stCondLst>
                                  <p:childTnLst>
                                    <p:animEffect transition="out" filter="fade">
                                      <p:cBhvr>
                                        <p:cTn id="128" dur="500" tmFilter="0, 0; .2, .5; .8, .5; 1, 0"/>
                                        <p:tgtEl>
                                          <p:spTgt spid="161"/>
                                        </p:tgtEl>
                                      </p:cBhvr>
                                    </p:animEffect>
                                    <p:animScale>
                                      <p:cBhvr>
                                        <p:cTn id="129" dur="250" autoRev="1" fill="hold"/>
                                        <p:tgtEl>
                                          <p:spTgt spid="161"/>
                                        </p:tgtEl>
                                      </p:cBhvr>
                                      <p:by x="105000" y="105000"/>
                                    </p:animScale>
                                  </p:childTnLst>
                                </p:cTn>
                              </p:par>
                            </p:childTnLst>
                          </p:cTn>
                        </p:par>
                        <p:par>
                          <p:cTn id="130" fill="hold">
                            <p:stCondLst>
                              <p:cond delay="3000"/>
                            </p:stCondLst>
                            <p:childTnLst>
                              <p:par>
                                <p:cTn id="131" presetID="10" presetClass="entr" presetSubtype="0" fill="hold" grpId="0" nodeType="afterEffect">
                                  <p:stCondLst>
                                    <p:cond delay="0"/>
                                  </p:stCondLst>
                                  <p:childTnLst>
                                    <p:set>
                                      <p:cBhvr>
                                        <p:cTn id="132" dur="1" fill="hold">
                                          <p:stCondLst>
                                            <p:cond delay="0"/>
                                          </p:stCondLst>
                                        </p:cTn>
                                        <p:tgtEl>
                                          <p:spTgt spid="170"/>
                                        </p:tgtEl>
                                        <p:attrNameLst>
                                          <p:attrName>style.visibility</p:attrName>
                                        </p:attrNameLst>
                                      </p:cBhvr>
                                      <p:to>
                                        <p:strVal val="visible"/>
                                      </p:to>
                                    </p:set>
                                    <p:animEffect transition="in" filter="fade">
                                      <p:cBhvr>
                                        <p:cTn id="133"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22" grpId="0" animBg="1"/>
      <p:bldP spid="122" grpId="1" animBg="1"/>
      <p:bldP spid="122" grpId="2" animBg="1"/>
      <p:bldP spid="129" grpId="0"/>
      <p:bldP spid="130" grpId="0"/>
      <p:bldP spid="170" grpId="0"/>
      <p:bldP spid="176" grpId="0" animBg="1"/>
      <p:bldP spid="6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614" y="271088"/>
            <a:ext cx="180020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产品介绍</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95" y="2551931"/>
            <a:ext cx="12189618" cy="20166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400"/>
          </a:p>
        </p:txBody>
      </p:sp>
      <p:sp>
        <p:nvSpPr>
          <p:cNvPr id="17" name="矩形 16"/>
          <p:cNvSpPr/>
          <p:nvPr/>
        </p:nvSpPr>
        <p:spPr>
          <a:xfrm>
            <a:off x="5087094" y="2950660"/>
            <a:ext cx="1865069" cy="1240124"/>
          </a:xfrm>
          <a:prstGeom prst="rect">
            <a:avLst/>
          </a:prstGeom>
          <a:blipFill dpi="0" rotWithShape="1">
            <a:blip r:embed="rId1" cstate="print"/>
            <a:srcRect/>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400"/>
          </a:p>
        </p:txBody>
      </p:sp>
      <p:sp>
        <p:nvSpPr>
          <p:cNvPr id="18" name="矩形 17"/>
          <p:cNvSpPr/>
          <p:nvPr/>
        </p:nvSpPr>
        <p:spPr>
          <a:xfrm>
            <a:off x="7161460" y="2950661"/>
            <a:ext cx="1865069" cy="1240124"/>
          </a:xfrm>
          <a:prstGeom prst="rect">
            <a:avLst/>
          </a:prstGeom>
          <a:blipFill dpi="0" rotWithShape="1">
            <a:blip r:embed="rId2" cstate="print"/>
            <a:srcRect/>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400"/>
          </a:p>
        </p:txBody>
      </p:sp>
      <p:sp>
        <p:nvSpPr>
          <p:cNvPr id="19" name="矩形 18"/>
          <p:cNvSpPr/>
          <p:nvPr/>
        </p:nvSpPr>
        <p:spPr>
          <a:xfrm>
            <a:off x="9187788" y="2950661"/>
            <a:ext cx="1865069" cy="1240124"/>
          </a:xfrm>
          <a:prstGeom prst="rect">
            <a:avLst/>
          </a:prstGeom>
          <a:blipFill dpi="0" rotWithShape="1">
            <a:blip r:embed="rId3" cstate="print"/>
            <a:srcRect/>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400"/>
          </a:p>
        </p:txBody>
      </p:sp>
      <p:grpSp>
        <p:nvGrpSpPr>
          <p:cNvPr id="20" name="组合 19"/>
          <p:cNvGrpSpPr/>
          <p:nvPr/>
        </p:nvGrpSpPr>
        <p:grpSpPr>
          <a:xfrm>
            <a:off x="768821" y="1489844"/>
            <a:ext cx="3623195" cy="3249727"/>
            <a:chOff x="4150990" y="1770942"/>
            <a:chExt cx="3923071" cy="3269668"/>
          </a:xfrm>
          <a:effectLst>
            <a:reflection blurRad="6350" stA="52000" endA="300" endPos="35000" dir="5400000" sy="-100000" algn="bl" rotWithShape="0"/>
          </a:effectLst>
        </p:grpSpPr>
        <p:pic>
          <p:nvPicPr>
            <p:cNvPr id="21" name="Picture 2" descr="Monitor.png"/>
            <p:cNvPicPr>
              <a:picLocks noChangeAspect="1"/>
            </p:cNvPicPr>
            <p:nvPr/>
          </p:nvPicPr>
          <p:blipFill>
            <a:blip r:embed="rId4" cstate="print"/>
            <a:stretch>
              <a:fillRect/>
            </a:stretch>
          </p:blipFill>
          <p:spPr>
            <a:xfrm>
              <a:off x="4150990" y="1770942"/>
              <a:ext cx="3923071" cy="3269668"/>
            </a:xfrm>
            <a:prstGeom prst="rect">
              <a:avLst/>
            </a:prstGeom>
          </p:spPr>
        </p:pic>
        <p:sp>
          <p:nvSpPr>
            <p:cNvPr id="22" name="矩形 21"/>
            <p:cNvSpPr/>
            <p:nvPr/>
          </p:nvSpPr>
          <p:spPr>
            <a:xfrm>
              <a:off x="4340088" y="1944266"/>
              <a:ext cx="3528392" cy="2016224"/>
            </a:xfrm>
            <a:prstGeom prst="rect">
              <a:avLst/>
            </a:prstGeom>
            <a:blipFill dpi="0" rotWithShape="1">
              <a:blip r:embed="rId5"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3" name="Picture 4" descr="Monitor-Light.png"/>
            <p:cNvPicPr>
              <a:picLocks noChangeAspect="1"/>
            </p:cNvPicPr>
            <p:nvPr/>
          </p:nvPicPr>
          <p:blipFill>
            <a:blip r:embed="rId6" cstate="print"/>
            <a:stretch>
              <a:fillRect/>
            </a:stretch>
          </p:blipFill>
          <p:spPr>
            <a:xfrm>
              <a:off x="6361778" y="1937085"/>
              <a:ext cx="1499462" cy="1834577"/>
            </a:xfrm>
            <a:prstGeom prst="rect">
              <a:avLst/>
            </a:prstGeom>
          </p:spPr>
        </p:pic>
      </p:grpSp>
      <p:sp>
        <p:nvSpPr>
          <p:cNvPr id="24" name="矩形 23"/>
          <p:cNvSpPr/>
          <p:nvPr/>
        </p:nvSpPr>
        <p:spPr>
          <a:xfrm>
            <a:off x="1123854" y="4824628"/>
            <a:ext cx="9929003" cy="2059305"/>
          </a:xfrm>
          <a:prstGeom prst="rect">
            <a:avLst/>
          </a:prstGeom>
        </p:spPr>
        <p:txBody>
          <a:bodyPr wrap="square" lIns="121917" tIns="60958" rIns="121917" bIns="60958">
            <a:spAutoFit/>
          </a:bodyPr>
          <a:lstStyle/>
          <a:p>
            <a:pPr defTabSz="913130">
              <a:lnSpc>
                <a:spcPct val="150000"/>
              </a:lnSpc>
            </a:pPr>
            <a:r>
              <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建立健全卫生计生领域信用信息管理系统。建立医疗机构和执业医师、药师、护士等医务人员的信用档案，将医护人员收受贿赂、过度诊疗等情况纳入信息档案。建立公民计划生育和医疗医保诚信档案，通过签订诚信计生协议等方式，推进计生诚信公开承诺制度，将公民违反计划生育、医闹、骗取医保资金等情况纳入信用档案。全面实行药品价格、医疗服务价格公示制度。加强与省信用信息公共服务平台的互联互通</a:t>
            </a:r>
            <a:r>
              <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endParaRPr>
          </a:p>
          <a:p>
            <a:pPr defTabSz="913130">
              <a:lnSpc>
                <a:spcPct val="150000"/>
              </a:lnSpc>
            </a:pPr>
            <a:r>
              <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rPr>
              <a:t>    建立健全卫生计生领域守信激励和失信惩戒机制。培育诚信执业、诚信采购、诚信诊疗、诚信收费、诚信医保理念，坚持合理检查、合理用药、合理治疗、设立收费等诚信医疗服务准则，开展诚信医院、诚信药店创建活动。惩戒医护活动中收受贿赂、过度诊疗的违法和失信行为；惩戒医闹、骗取医保资金、违法生育、拒不缴纳社会抚养费、骗取计划生育证件等违法和失信行为</a:t>
            </a:r>
            <a:endParaRPr lang="zh-CN" altLang="en-US" sz="1200" dirty="0" smtClean="0">
              <a:latin typeface="微软雅黑" panose="020B0503020204020204" pitchFamily="34" charset="-122"/>
              <a:ea typeface="微软雅黑" panose="020B0503020204020204" pitchFamily="34" charset="-122"/>
              <a:sym typeface="微软雅黑" panose="020B0503020204020204" pitchFamily="34" charset="-122"/>
            </a:endParaRPr>
          </a:p>
          <a:p>
            <a:pPr defTabSz="913130">
              <a:lnSpc>
                <a:spcPct val="150000"/>
              </a:lnSpc>
            </a:pP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5264299" y="974314"/>
            <a:ext cx="2271067" cy="428625"/>
          </a:xfrm>
          <a:prstGeom prst="rect">
            <a:avLst/>
          </a:prstGeom>
        </p:spPr>
        <p:txBody>
          <a:bodyPr wrap="square" lIns="91431" tIns="45716" rIns="91431" bIns="45716">
            <a:spAutoFit/>
          </a:bodyPr>
          <a:lstStyle/>
          <a:p>
            <a:pPr algn="ctr" defTabSz="913130">
              <a:buFontTx/>
              <a:buNone/>
            </a:pPr>
            <a:r>
              <a:rPr lang="zh-CN" altLang="en-US" sz="2200" b="1" dirty="0" smtClean="0">
                <a:latin typeface="微软雅黑" panose="020B0503020204020204" pitchFamily="34" charset="-122"/>
                <a:ea typeface="微软雅黑" panose="020B0503020204020204" pitchFamily="34" charset="-122"/>
              </a:rPr>
              <a:t>产品介绍</a:t>
            </a:r>
            <a:endParaRPr lang="en-US" altLang="zh-CN" sz="2200" b="1" dirty="0">
              <a:latin typeface="微软雅黑" panose="020B0503020204020204" pitchFamily="34" charset="-122"/>
              <a:ea typeface="微软雅黑" panose="020B0503020204020204" pitchFamily="34" charset="-122"/>
            </a:endParaRPr>
          </a:p>
        </p:txBody>
      </p:sp>
      <p:sp>
        <p:nvSpPr>
          <p:cNvPr id="26" name="矩形 47"/>
          <p:cNvSpPr>
            <a:spLocks noChangeArrowheads="1"/>
          </p:cNvSpPr>
          <p:nvPr/>
        </p:nvSpPr>
        <p:spPr bwMode="auto">
          <a:xfrm>
            <a:off x="5117901" y="1400300"/>
            <a:ext cx="6224954" cy="1317625"/>
          </a:xfrm>
          <a:prstGeom prst="rect">
            <a:avLst/>
          </a:prstGeom>
          <a:noFill/>
          <a:ln>
            <a:noFill/>
          </a:ln>
        </p:spPr>
        <p:txBody>
          <a:bodyPr wrap="square" lIns="91431" tIns="45716" rIns="91431" bIns="45716">
            <a:spAutoFit/>
          </a:bodyPr>
          <a:lstStyle/>
          <a:p>
            <a:pPr defTabSz="913130">
              <a:lnSpc>
                <a:spcPct val="150000"/>
              </a:lnSpc>
            </a:pPr>
            <a:r>
              <a:rPr lang="zh-CN" altLang="en-US" sz="1400" dirty="0" smtClean="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卫生健康行政部门开展卫生健康信用信息的记录、归集、披露、更正、使用和监督管理，以及依托卫生健康信用信息实施的信用评价等其他管理活动。</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defTabSz="913130">
              <a:lnSpc>
                <a:spcPct val="120000"/>
              </a:lnSpc>
            </a:pP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Box 26"/>
          <p:cNvSpPr txBox="1"/>
          <p:nvPr/>
        </p:nvSpPr>
        <p:spPr>
          <a:xfrm>
            <a:off x="2188630" y="7894216"/>
            <a:ext cx="856239" cy="358954"/>
          </a:xfrm>
          <a:prstGeom prst="rect">
            <a:avLst/>
          </a:prstGeom>
          <a:noFill/>
        </p:spPr>
        <p:txBody>
          <a:bodyPr wrap="none" lIns="81079" tIns="40540" rIns="81079" bIns="40540" rtlCol="0">
            <a:spAutoFit/>
          </a:bodyPr>
          <a:lstStyle/>
          <a:p>
            <a:r>
              <a:rPr lang="zh-CN" altLang="en-US" dirty="0" smtClean="0"/>
              <a:t>延迟符</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4"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52"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Scale>
                                      <p:cBhvr>
                                        <p:cTn id="3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7"/>
                                        </p:tgtEl>
                                        <p:attrNameLst>
                                          <p:attrName>ppt_x</p:attrName>
                                          <p:attrName>ppt_y</p:attrName>
                                        </p:attrNameLst>
                                      </p:cBhvr>
                                    </p:animMotion>
                                    <p:animEffect transition="in" filter="fade">
                                      <p:cBhvr>
                                        <p:cTn id="34" dur="1000"/>
                                        <p:tgtEl>
                                          <p:spTgt spid="17"/>
                                        </p:tgtEl>
                                      </p:cBhvr>
                                    </p:animEffect>
                                  </p:childTnLst>
                                </p:cTn>
                              </p:par>
                            </p:childTnLst>
                          </p:cTn>
                        </p:par>
                        <p:par>
                          <p:cTn id="35" fill="hold">
                            <p:stCondLst>
                              <p:cond delay="4000"/>
                            </p:stCondLst>
                            <p:childTnLst>
                              <p:par>
                                <p:cTn id="36" presetID="52"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Scale>
                                      <p:cBhvr>
                                        <p:cTn id="38"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18"/>
                                        </p:tgtEl>
                                        <p:attrNameLst>
                                          <p:attrName>ppt_x</p:attrName>
                                          <p:attrName>ppt_y</p:attrName>
                                        </p:attrNameLst>
                                      </p:cBhvr>
                                    </p:animMotion>
                                    <p:animEffect transition="in" filter="fade">
                                      <p:cBhvr>
                                        <p:cTn id="40" dur="1000"/>
                                        <p:tgtEl>
                                          <p:spTgt spid="18"/>
                                        </p:tgtEl>
                                      </p:cBhvr>
                                    </p:animEffect>
                                  </p:childTnLst>
                                </p:cTn>
                              </p:par>
                            </p:childTnLst>
                          </p:cTn>
                        </p:par>
                        <p:par>
                          <p:cTn id="41" fill="hold">
                            <p:stCondLst>
                              <p:cond delay="5000"/>
                            </p:stCondLst>
                            <p:childTnLst>
                              <p:par>
                                <p:cTn id="42" presetID="52"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Scale>
                                      <p:cBhvr>
                                        <p:cTn id="44"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19"/>
                                        </p:tgtEl>
                                        <p:attrNameLst>
                                          <p:attrName>ppt_x</p:attrName>
                                          <p:attrName>ppt_y</p:attrName>
                                        </p:attrNameLst>
                                      </p:cBhvr>
                                    </p:animMotion>
                                    <p:animEffect transition="in" filter="fade">
                                      <p:cBhvr>
                                        <p:cTn id="46" dur="1000"/>
                                        <p:tgtEl>
                                          <p:spTgt spid="19"/>
                                        </p:tgtEl>
                                      </p:cBhvr>
                                    </p:animEffect>
                                  </p:childTnLst>
                                </p:cTn>
                              </p:par>
                            </p:childTnLst>
                          </p:cTn>
                        </p:par>
                        <p:par>
                          <p:cTn id="47" fill="hold">
                            <p:stCondLst>
                              <p:cond delay="6000"/>
                            </p:stCondLst>
                            <p:childTnLst>
                              <p:par>
                                <p:cTn id="48" presetID="14" presetClass="entr" presetSubtype="1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randombar(horizontal)">
                                      <p:cBhvr>
                                        <p:cTn id="50" dur="500"/>
                                        <p:tgtEl>
                                          <p:spTgt spid="24"/>
                                        </p:tgtEl>
                                      </p:cBhvr>
                                    </p:animEffec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7" grpId="0" animBg="1"/>
      <p:bldP spid="18" grpId="0" animBg="1"/>
      <p:bldP spid="19" grpId="0" animBg="1"/>
      <p:bldP spid="24" grpId="0"/>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614" y="271088"/>
            <a:ext cx="180020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产品架构图</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descr="C:\Users\Administrator\Desktop\QQ图片20190904134621 - 副本_meitu_1.jpgQQ图片20190904134621 - 副本_meitu_1"/>
          <p:cNvPicPr>
            <a:picLocks noChangeAspect="1"/>
          </p:cNvPicPr>
          <p:nvPr/>
        </p:nvPicPr>
        <p:blipFill>
          <a:blip r:embed="rId1"/>
          <a:srcRect/>
          <a:stretch>
            <a:fillRect/>
          </a:stretch>
        </p:blipFill>
        <p:spPr>
          <a:xfrm>
            <a:off x="383540" y="742315"/>
            <a:ext cx="11680825" cy="62198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 presetClass="entr" presetSubtype="2" accel="46600" decel="53300" fill="hold" nodeType="withEffect">
                                  <p:stCondLst>
                                    <p:cond delay="25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1+#ppt_w/2"/>
                                          </p:val>
                                        </p:tav>
                                        <p:tav tm="100000">
                                          <p:val>
                                            <p:strVal val="#ppt_x"/>
                                          </p:val>
                                        </p:tav>
                                      </p:tavLst>
                                    </p:anim>
                                    <p:anim calcmode="lin" valueType="num">
                                      <p:cBhvr additive="base">
                                        <p:cTn id="11"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216916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产品功能总图</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descr="C:\Users\Administrator\Desktop\卫生健康信用体系信息化平台.png卫生健康信用体系信息化平台"/>
          <p:cNvPicPr>
            <a:picLocks noChangeAspect="1"/>
          </p:cNvPicPr>
          <p:nvPr/>
        </p:nvPicPr>
        <p:blipFill>
          <a:blip r:embed="rId1"/>
          <a:srcRect/>
          <a:stretch>
            <a:fillRect/>
          </a:stretch>
        </p:blipFill>
        <p:spPr>
          <a:xfrm>
            <a:off x="678180" y="829310"/>
            <a:ext cx="10834370" cy="61125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 presetClass="entr" presetSubtype="2" accel="46600" decel="53300" fill="hold" nodeType="withEffect">
                                  <p:stCondLst>
                                    <p:cond delay="25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1+#ppt_w/2"/>
                                          </p:val>
                                        </p:tav>
                                        <p:tav tm="100000">
                                          <p:val>
                                            <p:strVal val="#ppt_x"/>
                                          </p:val>
                                        </p:tav>
                                      </p:tavLst>
                                    </p:anim>
                                    <p:anim calcmode="lin" valueType="num">
                                      <p:cBhvr additive="base">
                                        <p:cTn id="11"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66445" y="271145"/>
            <a:ext cx="24809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功能</a:t>
            </a:r>
            <a:r>
              <a:rPr lang="en-US" altLang="zh-CN"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目录编制</a:t>
            </a:r>
            <a:endParaRPr lang="zh-CN" altLang="en-US"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nvSpPr>
        <p:spPr>
          <a:xfrm>
            <a:off x="0" y="261442"/>
            <a:ext cx="478582"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4920" y="261442"/>
            <a:ext cx="101178" cy="48095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6015355" y="3232150"/>
            <a:ext cx="5419725" cy="1138555"/>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sp>
        <p:nvSpPr>
          <p:cNvPr id="51" name="圆角矩形 50"/>
          <p:cNvSpPr/>
          <p:nvPr/>
        </p:nvSpPr>
        <p:spPr>
          <a:xfrm>
            <a:off x="6015355" y="4512945"/>
            <a:ext cx="5420360" cy="1138555"/>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sp>
        <p:nvSpPr>
          <p:cNvPr id="52" name="圆角矩形 51"/>
          <p:cNvSpPr/>
          <p:nvPr/>
        </p:nvSpPr>
        <p:spPr>
          <a:xfrm>
            <a:off x="6015355" y="5770245"/>
            <a:ext cx="5494655" cy="1138555"/>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sp>
        <p:nvSpPr>
          <p:cNvPr id="53" name="圆角矩形 52"/>
          <p:cNvSpPr/>
          <p:nvPr/>
        </p:nvSpPr>
        <p:spPr>
          <a:xfrm>
            <a:off x="6015355" y="1966595"/>
            <a:ext cx="5419725" cy="1138555"/>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sp>
        <p:nvSpPr>
          <p:cNvPr id="54" name="圆角矩形 53"/>
          <p:cNvSpPr/>
          <p:nvPr/>
        </p:nvSpPr>
        <p:spPr>
          <a:xfrm>
            <a:off x="1486694" y="3232072"/>
            <a:ext cx="3528392" cy="1138726"/>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sp>
        <p:nvSpPr>
          <p:cNvPr id="55" name="圆角矩形 54"/>
          <p:cNvSpPr/>
          <p:nvPr/>
        </p:nvSpPr>
        <p:spPr>
          <a:xfrm>
            <a:off x="1486694" y="4512799"/>
            <a:ext cx="3528392" cy="1138726"/>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sp>
        <p:nvSpPr>
          <p:cNvPr id="56" name="圆角矩形 55"/>
          <p:cNvSpPr/>
          <p:nvPr/>
        </p:nvSpPr>
        <p:spPr>
          <a:xfrm>
            <a:off x="1486694" y="5770015"/>
            <a:ext cx="3528392" cy="1138726"/>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sp>
        <p:nvSpPr>
          <p:cNvPr id="57" name="圆角矩形 56"/>
          <p:cNvSpPr/>
          <p:nvPr/>
        </p:nvSpPr>
        <p:spPr>
          <a:xfrm>
            <a:off x="1486694" y="1966377"/>
            <a:ext cx="3528392" cy="1138726"/>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1433195"/>
            <a:endParaRPr lang="zh-CN" altLang="en-US" sz="2820"/>
          </a:p>
        </p:txBody>
      </p:sp>
      <p:grpSp>
        <p:nvGrpSpPr>
          <p:cNvPr id="58" name="Group 91"/>
          <p:cNvGrpSpPr/>
          <p:nvPr/>
        </p:nvGrpSpPr>
        <p:grpSpPr bwMode="auto">
          <a:xfrm>
            <a:off x="5398412" y="2353795"/>
            <a:ext cx="414580" cy="414307"/>
            <a:chOff x="936" y="1480"/>
            <a:chExt cx="1589" cy="1588"/>
          </a:xfrm>
        </p:grpSpPr>
        <p:grpSp>
          <p:nvGrpSpPr>
            <p:cNvPr id="59" name="组合 33"/>
            <p:cNvGrpSpPr/>
            <p:nvPr/>
          </p:nvGrpSpPr>
          <p:grpSpPr bwMode="auto">
            <a:xfrm>
              <a:off x="985" y="1584"/>
              <a:ext cx="1441" cy="1439"/>
              <a:chOff x="1754168" y="3653262"/>
              <a:chExt cx="1857599" cy="1857597"/>
            </a:xfrm>
          </p:grpSpPr>
          <p:sp>
            <p:nvSpPr>
              <p:cNvPr id="64" name="椭圆 63"/>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65" name="椭圆 64"/>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 name="椭圆 65"/>
              <p:cNvSpPr/>
              <p:nvPr/>
            </p:nvSpPr>
            <p:spPr>
              <a:xfrm>
                <a:off x="1890879" y="3789973"/>
                <a:ext cx="1584176" cy="1584174"/>
              </a:xfrm>
              <a:prstGeom prst="ellipse">
                <a:avLst/>
              </a:prstGeom>
              <a:solidFill>
                <a:srgbClr val="0070C0"/>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grpSp>
        <p:grpSp>
          <p:nvGrpSpPr>
            <p:cNvPr id="60" name="组合 4"/>
            <p:cNvGrpSpPr/>
            <p:nvPr/>
          </p:nvGrpSpPr>
          <p:grpSpPr bwMode="auto">
            <a:xfrm>
              <a:off x="936" y="1480"/>
              <a:ext cx="1589" cy="1588"/>
              <a:chOff x="3733576" y="3930057"/>
              <a:chExt cx="1801556" cy="1800152"/>
            </a:xfrm>
          </p:grpSpPr>
          <p:sp>
            <p:nvSpPr>
              <p:cNvPr id="61" name="椭圆 60"/>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2"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3"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67" name="文本框 10"/>
          <p:cNvSpPr txBox="1"/>
          <p:nvPr/>
        </p:nvSpPr>
        <p:spPr>
          <a:xfrm>
            <a:off x="1709933" y="2203381"/>
            <a:ext cx="982136" cy="769441"/>
          </a:xfrm>
          <a:prstGeom prst="rect">
            <a:avLst/>
          </a:prstGeom>
          <a:noFill/>
        </p:spPr>
        <p:txBody>
          <a:bodyPr wrap="square" rtlCol="0">
            <a:spAutoFit/>
          </a:bodyPr>
          <a:lstStyle/>
          <a:p>
            <a:pPr algn="ctr"/>
            <a:r>
              <a:rPr lang="en-US" altLang="zh-CN" sz="4400" dirty="0" smtClean="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rPr>
              <a:t>01</a:t>
            </a:r>
            <a:endParaRPr lang="zh-CN" altLang="en-US" sz="4400" dirty="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endParaRPr>
          </a:p>
        </p:txBody>
      </p:sp>
      <p:sp>
        <p:nvSpPr>
          <p:cNvPr id="68" name="文本框 13"/>
          <p:cNvSpPr txBox="1"/>
          <p:nvPr/>
        </p:nvSpPr>
        <p:spPr>
          <a:xfrm>
            <a:off x="1709933" y="3405088"/>
            <a:ext cx="982136" cy="769441"/>
          </a:xfrm>
          <a:prstGeom prst="rect">
            <a:avLst/>
          </a:prstGeom>
          <a:noFill/>
        </p:spPr>
        <p:txBody>
          <a:bodyPr wrap="square" rtlCol="0">
            <a:spAutoFit/>
          </a:bodyPr>
          <a:lstStyle/>
          <a:p>
            <a:pPr algn="ctr"/>
            <a:r>
              <a:rPr lang="en-US" altLang="zh-CN" sz="4400" dirty="0" smtClean="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rPr>
              <a:t>02</a:t>
            </a:r>
            <a:endParaRPr lang="zh-CN" altLang="en-US" sz="4400" dirty="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endParaRPr>
          </a:p>
        </p:txBody>
      </p:sp>
      <p:sp>
        <p:nvSpPr>
          <p:cNvPr id="69" name="文本框 16"/>
          <p:cNvSpPr txBox="1"/>
          <p:nvPr/>
        </p:nvSpPr>
        <p:spPr>
          <a:xfrm>
            <a:off x="1709933" y="4714309"/>
            <a:ext cx="982136" cy="769441"/>
          </a:xfrm>
          <a:prstGeom prst="rect">
            <a:avLst/>
          </a:prstGeom>
          <a:noFill/>
        </p:spPr>
        <p:txBody>
          <a:bodyPr wrap="square" rtlCol="0">
            <a:spAutoFit/>
          </a:bodyPr>
          <a:lstStyle/>
          <a:p>
            <a:pPr algn="ctr"/>
            <a:r>
              <a:rPr lang="en-US" altLang="zh-CN" sz="4400" dirty="0" smtClean="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rPr>
              <a:t>03</a:t>
            </a:r>
            <a:endParaRPr lang="zh-CN" altLang="en-US" sz="4400" dirty="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endParaRPr>
          </a:p>
        </p:txBody>
      </p:sp>
      <p:sp>
        <p:nvSpPr>
          <p:cNvPr id="70" name="文本框 19"/>
          <p:cNvSpPr txBox="1"/>
          <p:nvPr/>
        </p:nvSpPr>
        <p:spPr>
          <a:xfrm>
            <a:off x="1709933" y="5983686"/>
            <a:ext cx="982136" cy="769441"/>
          </a:xfrm>
          <a:prstGeom prst="rect">
            <a:avLst/>
          </a:prstGeom>
          <a:noFill/>
        </p:spPr>
        <p:txBody>
          <a:bodyPr wrap="square" rtlCol="0">
            <a:spAutoFit/>
          </a:bodyPr>
          <a:lstStyle/>
          <a:p>
            <a:pPr algn="ctr"/>
            <a:r>
              <a:rPr lang="en-US" altLang="zh-CN" sz="4400" dirty="0" smtClean="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rPr>
              <a:t>04</a:t>
            </a:r>
            <a:endParaRPr lang="zh-CN" altLang="en-US" sz="4400" dirty="0">
              <a:solidFill>
                <a:srgbClr val="0070C0"/>
              </a:solidFill>
              <a:effectLst>
                <a:innerShdw blurRad="63500" dist="50800" dir="13500000">
                  <a:prstClr val="black">
                    <a:alpha val="50000"/>
                  </a:prstClr>
                </a:innerShdw>
              </a:effectLst>
              <a:latin typeface="Impact" panose="020B0806030902050204" pitchFamily="34" charset="0"/>
              <a:ea typeface="时尚中黑简体" panose="01010104010101010101" pitchFamily="2" charset="-122"/>
              <a:cs typeface="Arial" panose="020B0604020202020204" pitchFamily="34" charset="0"/>
            </a:endParaRPr>
          </a:p>
        </p:txBody>
      </p:sp>
      <p:sp>
        <p:nvSpPr>
          <p:cNvPr id="71" name="文本框 49"/>
          <p:cNvSpPr txBox="1"/>
          <p:nvPr/>
        </p:nvSpPr>
        <p:spPr>
          <a:xfrm>
            <a:off x="2638821" y="2258807"/>
            <a:ext cx="2088233" cy="583565"/>
          </a:xfrm>
          <a:prstGeom prst="rect">
            <a:avLst/>
          </a:prstGeom>
          <a:noFill/>
        </p:spPr>
        <p:txBody>
          <a:bodyPr wrap="square"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归集方式</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文本框 49"/>
          <p:cNvSpPr txBox="1"/>
          <p:nvPr/>
        </p:nvSpPr>
        <p:spPr>
          <a:xfrm>
            <a:off x="2638822" y="3475323"/>
            <a:ext cx="2185706" cy="583565"/>
          </a:xfrm>
          <a:prstGeom prst="rect">
            <a:avLst/>
          </a:prstGeom>
          <a:noFill/>
        </p:spPr>
        <p:txBody>
          <a:bodyPr wrap="square" rtlCol="0">
            <a:spAutoFit/>
          </a:bodyPr>
          <a:lstStyle/>
          <a:p>
            <a:r>
              <a:rPr lang="zh-CN" altLang="en-US" sz="32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规则管理</a:t>
            </a:r>
            <a:endParaRPr lang="zh-CN" altLang="en-US" sz="32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文本框 49"/>
          <p:cNvSpPr txBox="1"/>
          <p:nvPr/>
        </p:nvSpPr>
        <p:spPr>
          <a:xfrm>
            <a:off x="2638822" y="4749470"/>
            <a:ext cx="2077890" cy="583565"/>
          </a:xfrm>
          <a:prstGeom prst="rect">
            <a:avLst/>
          </a:prstGeom>
          <a:noFill/>
        </p:spPr>
        <p:txBody>
          <a:bodyPr wrap="square"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流程管理</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文本框 49"/>
          <p:cNvSpPr txBox="1"/>
          <p:nvPr/>
        </p:nvSpPr>
        <p:spPr>
          <a:xfrm>
            <a:off x="2638822" y="6045614"/>
            <a:ext cx="2185706" cy="583565"/>
          </a:xfrm>
          <a:prstGeom prst="rect">
            <a:avLst/>
          </a:prstGeom>
          <a:noFill/>
        </p:spPr>
        <p:txBody>
          <a:bodyPr wrap="square" rtlCol="0">
            <a:spAutoFit/>
          </a:bodyPr>
          <a:lstStyle/>
          <a:p>
            <a:r>
              <a:rPr lang="zh-CN" altLang="en-US" sz="32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结果管理</a:t>
            </a:r>
            <a:endParaRPr lang="zh-CN" altLang="en-US" sz="32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矩形 74"/>
          <p:cNvSpPr/>
          <p:nvPr/>
        </p:nvSpPr>
        <p:spPr>
          <a:xfrm>
            <a:off x="6015990" y="1844675"/>
            <a:ext cx="5344795" cy="17068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tabLst>
                <a:tab pos="1358900" algn="l"/>
              </a:tabLs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信用信息按照信用信息目录分类归集。由信用信息提供单位负责将信用信息目录涉及的信息系统与信用平台进行数据对接，暂不具备条件的可采用人工录入等过渡方式提供，确保及时归集、实时更新、完整准确。</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tabLst>
                <a:tab pos="1358900" algn="l"/>
              </a:tabLst>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6" name="Group 91"/>
          <p:cNvGrpSpPr/>
          <p:nvPr/>
        </p:nvGrpSpPr>
        <p:grpSpPr bwMode="auto">
          <a:xfrm>
            <a:off x="5398412" y="3630399"/>
            <a:ext cx="414580" cy="414307"/>
            <a:chOff x="936" y="1480"/>
            <a:chExt cx="1589" cy="1588"/>
          </a:xfrm>
        </p:grpSpPr>
        <p:grpSp>
          <p:nvGrpSpPr>
            <p:cNvPr id="77" name="组合 33"/>
            <p:cNvGrpSpPr/>
            <p:nvPr/>
          </p:nvGrpSpPr>
          <p:grpSpPr bwMode="auto">
            <a:xfrm>
              <a:off x="985" y="1584"/>
              <a:ext cx="1441" cy="1439"/>
              <a:chOff x="1754168" y="3653262"/>
              <a:chExt cx="1857599" cy="1857597"/>
            </a:xfrm>
          </p:grpSpPr>
          <p:sp>
            <p:nvSpPr>
              <p:cNvPr id="82" name="椭圆 81"/>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83" name="椭圆 82"/>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4" name="椭圆 83"/>
              <p:cNvSpPr/>
              <p:nvPr/>
            </p:nvSpPr>
            <p:spPr>
              <a:xfrm>
                <a:off x="1890879" y="3789973"/>
                <a:ext cx="1584176" cy="1584174"/>
              </a:xfrm>
              <a:prstGeom prst="ellipse">
                <a:avLst/>
              </a:prstGeom>
              <a:solidFill>
                <a:srgbClr val="0070C0"/>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grpSp>
        <p:grpSp>
          <p:nvGrpSpPr>
            <p:cNvPr id="78" name="组合 4"/>
            <p:cNvGrpSpPr/>
            <p:nvPr/>
          </p:nvGrpSpPr>
          <p:grpSpPr bwMode="auto">
            <a:xfrm>
              <a:off x="936" y="1480"/>
              <a:ext cx="1589" cy="1588"/>
              <a:chOff x="3733576" y="3930057"/>
              <a:chExt cx="1801556" cy="1800152"/>
            </a:xfrm>
          </p:grpSpPr>
          <p:sp>
            <p:nvSpPr>
              <p:cNvPr id="79" name="椭圆 78"/>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0"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1"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grpSp>
        <p:nvGrpSpPr>
          <p:cNvPr id="85" name="Group 91"/>
          <p:cNvGrpSpPr/>
          <p:nvPr/>
        </p:nvGrpSpPr>
        <p:grpSpPr bwMode="auto">
          <a:xfrm>
            <a:off x="5398412" y="4920531"/>
            <a:ext cx="414580" cy="414307"/>
            <a:chOff x="936" y="1480"/>
            <a:chExt cx="1589" cy="1588"/>
          </a:xfrm>
        </p:grpSpPr>
        <p:grpSp>
          <p:nvGrpSpPr>
            <p:cNvPr id="86" name="组合 33"/>
            <p:cNvGrpSpPr/>
            <p:nvPr/>
          </p:nvGrpSpPr>
          <p:grpSpPr bwMode="auto">
            <a:xfrm>
              <a:off x="985" y="1584"/>
              <a:ext cx="1441" cy="1439"/>
              <a:chOff x="1754168" y="3653262"/>
              <a:chExt cx="1857599" cy="1857597"/>
            </a:xfrm>
          </p:grpSpPr>
          <p:sp>
            <p:nvSpPr>
              <p:cNvPr id="91" name="椭圆 9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92" name="椭圆 9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椭圆 92"/>
              <p:cNvSpPr/>
              <p:nvPr/>
            </p:nvSpPr>
            <p:spPr>
              <a:xfrm>
                <a:off x="1890879" y="3789973"/>
                <a:ext cx="1584176" cy="1584174"/>
              </a:xfrm>
              <a:prstGeom prst="ellipse">
                <a:avLst/>
              </a:prstGeom>
              <a:solidFill>
                <a:srgbClr val="0070C0"/>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grpSp>
        <p:grpSp>
          <p:nvGrpSpPr>
            <p:cNvPr id="87" name="组合 4"/>
            <p:cNvGrpSpPr/>
            <p:nvPr/>
          </p:nvGrpSpPr>
          <p:grpSpPr bwMode="auto">
            <a:xfrm>
              <a:off x="936" y="1480"/>
              <a:ext cx="1589" cy="1588"/>
              <a:chOff x="3733576" y="3930057"/>
              <a:chExt cx="1801556" cy="1800152"/>
            </a:xfrm>
          </p:grpSpPr>
          <p:sp>
            <p:nvSpPr>
              <p:cNvPr id="88" name="椭圆 8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grpSp>
        <p:nvGrpSpPr>
          <p:cNvPr id="94" name="Group 91"/>
          <p:cNvGrpSpPr/>
          <p:nvPr/>
        </p:nvGrpSpPr>
        <p:grpSpPr bwMode="auto">
          <a:xfrm>
            <a:off x="5398412" y="6142162"/>
            <a:ext cx="414580" cy="414307"/>
            <a:chOff x="936" y="1480"/>
            <a:chExt cx="1589" cy="1588"/>
          </a:xfrm>
        </p:grpSpPr>
        <p:grpSp>
          <p:nvGrpSpPr>
            <p:cNvPr id="95" name="组合 33"/>
            <p:cNvGrpSpPr/>
            <p:nvPr/>
          </p:nvGrpSpPr>
          <p:grpSpPr bwMode="auto">
            <a:xfrm>
              <a:off x="985" y="1584"/>
              <a:ext cx="1441" cy="1439"/>
              <a:chOff x="1754168" y="3653262"/>
              <a:chExt cx="1857599" cy="1857597"/>
            </a:xfrm>
          </p:grpSpPr>
          <p:sp>
            <p:nvSpPr>
              <p:cNvPr id="100" name="椭圆 99"/>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101" name="椭圆 100"/>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2" name="椭圆 101"/>
              <p:cNvSpPr/>
              <p:nvPr/>
            </p:nvSpPr>
            <p:spPr>
              <a:xfrm>
                <a:off x="1890879" y="3789973"/>
                <a:ext cx="1584176" cy="1584174"/>
              </a:xfrm>
              <a:prstGeom prst="ellipse">
                <a:avLst/>
              </a:prstGeom>
              <a:solidFill>
                <a:srgbClr val="0070C0"/>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grpSp>
        <p:grpSp>
          <p:nvGrpSpPr>
            <p:cNvPr id="96" name="组合 4"/>
            <p:cNvGrpSpPr/>
            <p:nvPr/>
          </p:nvGrpSpPr>
          <p:grpSpPr bwMode="auto">
            <a:xfrm>
              <a:off x="936" y="1480"/>
              <a:ext cx="1589" cy="1588"/>
              <a:chOff x="3733576" y="3930057"/>
              <a:chExt cx="1801556" cy="1800152"/>
            </a:xfrm>
          </p:grpSpPr>
          <p:sp>
            <p:nvSpPr>
              <p:cNvPr id="97" name="椭圆 96"/>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8"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9"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103" name="矩形 102"/>
          <p:cNvSpPr/>
          <p:nvPr/>
        </p:nvSpPr>
        <p:spPr>
          <a:xfrm>
            <a:off x="6016625" y="3116580"/>
            <a:ext cx="5419090" cy="17068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tabLst>
                <a:tab pos="1358900" algn="l"/>
              </a:tabLs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提供数据质量规则的定义和管理，数据质量规则定义数据质量审核的业务逻辑，是数据质量审核和监控管理的基础。系统提供了完整性评价、规范性评价、逻辑性评价、及时性评价、重复性评价、外键关联性、波动分析、平衡分析等多种评估方法。</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tabLst>
                <a:tab pos="1358900" algn="l"/>
              </a:tabLst>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矩形 103"/>
          <p:cNvSpPr/>
          <p:nvPr/>
        </p:nvSpPr>
        <p:spPr>
          <a:xfrm>
            <a:off x="6097905" y="4520565"/>
            <a:ext cx="5337175" cy="1383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tabLst>
                <a:tab pos="1358900" algn="l"/>
              </a:tabLst>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提供可视化流程定义界面，通过定义界面可轻松定义问题数据的处理流程，包括发起、催办、转办、退回等。并可根据流程的优先级、最终期限、转派次数进行监控，提供多角度查询功能。</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tabLst>
                <a:tab pos="1358900" algn="l"/>
              </a:tabLst>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矩形 104"/>
          <p:cNvSpPr/>
          <p:nvPr/>
        </p:nvSpPr>
        <p:spPr>
          <a:xfrm>
            <a:off x="6097905" y="5770245"/>
            <a:ext cx="5337175" cy="17068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tabLst>
                <a:tab pos="1358900" algn="l"/>
              </a:tabLs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通过质量监控，会产生和保存质量结果，包括对象名称、发生时间、违反规则、级别、状态等。检查产生的结果可通过界面、邮件、短信（需有短信设备）等方式告警，并可自动发起或人工发起问题处理流程。。</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tabLst>
                <a:tab pos="1358900" algn="l"/>
              </a:tabLst>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TextBox 105"/>
          <p:cNvSpPr txBox="1"/>
          <p:nvPr/>
        </p:nvSpPr>
        <p:spPr>
          <a:xfrm>
            <a:off x="2188630" y="7894216"/>
            <a:ext cx="856239" cy="358954"/>
          </a:xfrm>
          <a:prstGeom prst="rect">
            <a:avLst/>
          </a:prstGeom>
          <a:noFill/>
        </p:spPr>
        <p:txBody>
          <a:bodyPr wrap="none" lIns="81079" tIns="40540" rIns="81079" bIns="40540" rtlCol="0">
            <a:spAutoFit/>
          </a:bodyPr>
          <a:lstStyle/>
          <a:p>
            <a:r>
              <a:rPr lang="zh-CN" altLang="en-US" dirty="0" smtClean="0"/>
              <a:t>延迟符</a:t>
            </a:r>
            <a:endParaRPr lang="zh-CN" altLang="en-US" dirty="0"/>
          </a:p>
        </p:txBody>
      </p:sp>
      <p:sp>
        <p:nvSpPr>
          <p:cNvPr id="4" name="圆角矩形 3"/>
          <p:cNvSpPr/>
          <p:nvPr/>
        </p:nvSpPr>
        <p:spPr>
          <a:xfrm>
            <a:off x="1486535" y="742315"/>
            <a:ext cx="10024110" cy="1138555"/>
          </a:xfrm>
          <a:prstGeom prst="roundRect">
            <a:avLst/>
          </a:prstGeom>
          <a:gradFill>
            <a:gsLst>
              <a:gs pos="100000">
                <a:schemeClr val="bg1"/>
              </a:gs>
              <a:gs pos="0">
                <a:schemeClr val="bg1">
                  <a:lumMod val="95000"/>
                </a:schemeClr>
              </a:gs>
            </a:gsLst>
            <a:lin ang="2700000" scaled="1"/>
          </a:gradFill>
          <a:ln w="38100">
            <a:gradFill flip="none" rotWithShape="1">
              <a:gsLst>
                <a:gs pos="0">
                  <a:schemeClr val="bg1"/>
                </a:gs>
                <a:gs pos="100000">
                  <a:schemeClr val="bg1">
                    <a:lumMod val="75000"/>
                  </a:schemeClr>
                </a:gs>
              </a:gsLst>
              <a:lin ang="2700000" scaled="1"/>
              <a:tileRect/>
            </a:gradFill>
          </a:ln>
          <a:effectLst>
            <a:outerShdw blurRad="101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marL="0" indent="408305" eaLnBrk="1" latinLnBrk="0" hangingPunct="1">
              <a:lnSpc>
                <a:spcPct val="150000"/>
              </a:lnSpc>
            </a:pPr>
            <a:r>
              <a:rPr lang="zh-CN" sz="1600">
                <a:solidFill>
                  <a:schemeClr val="tx1"/>
                </a:solidFill>
                <a:latin typeface="+mn-ea"/>
                <a:sym typeface="+mn-ea"/>
              </a:rPr>
              <a:t>卫生健康信用信息实行目录清单管理。市卫生健康委依据全省卫生健康信用信息目录，编制全市卫生健康信用信息目录，明确信息记录、归集的内容、使用范围、更新周期、数据来源、格式规范、使用期限和保存期限等。</a:t>
            </a:r>
            <a:endParaRPr lang="zh-CN" altLang="en-US" sz="16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0-#ppt_w/2"/>
                                          </p:val>
                                        </p:tav>
                                        <p:tav tm="100000">
                                          <p:val>
                                            <p:strVal val="#ppt_x"/>
                                          </p:val>
                                        </p:tav>
                                      </p:tavLst>
                                    </p:anim>
                                    <p:anim calcmode="lin" valueType="num">
                                      <p:cBhvr additive="base">
                                        <p:cTn id="12" dur="500" fill="hold"/>
                                        <p:tgtEl>
                                          <p:spTgt spid="5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54"/>
                                        </p:tgtEl>
                                        <p:attrNameLst>
                                          <p:attrName>style.visibility</p:attrName>
                                        </p:attrNameLst>
                                      </p:cBhvr>
                                      <p:to>
                                        <p:strVal val="visible"/>
                                      </p:to>
                                    </p:set>
                                    <p:anim calcmode="lin" valueType="num">
                                      <p:cBhvr additive="base">
                                        <p:cTn id="16" dur="500" fill="hold"/>
                                        <p:tgtEl>
                                          <p:spTgt spid="54"/>
                                        </p:tgtEl>
                                        <p:attrNameLst>
                                          <p:attrName>ppt_x</p:attrName>
                                        </p:attrNameLst>
                                      </p:cBhvr>
                                      <p:tavLst>
                                        <p:tav tm="0">
                                          <p:val>
                                            <p:strVal val="0-#ppt_w/2"/>
                                          </p:val>
                                        </p:tav>
                                        <p:tav tm="100000">
                                          <p:val>
                                            <p:strVal val="#ppt_x"/>
                                          </p:val>
                                        </p:tav>
                                      </p:tavLst>
                                    </p:anim>
                                    <p:anim calcmode="lin" valueType="num">
                                      <p:cBhvr additive="base">
                                        <p:cTn id="17" dur="500" fill="hold"/>
                                        <p:tgtEl>
                                          <p:spTgt spid="5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fill="hold"/>
                                        <p:tgtEl>
                                          <p:spTgt spid="55"/>
                                        </p:tgtEl>
                                        <p:attrNameLst>
                                          <p:attrName>ppt_x</p:attrName>
                                        </p:attrNameLst>
                                      </p:cBhvr>
                                      <p:tavLst>
                                        <p:tav tm="0">
                                          <p:val>
                                            <p:strVal val="0-#ppt_w/2"/>
                                          </p:val>
                                        </p:tav>
                                        <p:tav tm="100000">
                                          <p:val>
                                            <p:strVal val="#ppt_x"/>
                                          </p:val>
                                        </p:tav>
                                      </p:tavLst>
                                    </p:anim>
                                    <p:anim calcmode="lin" valueType="num">
                                      <p:cBhvr additive="base">
                                        <p:cTn id="22" dur="500" fill="hold"/>
                                        <p:tgtEl>
                                          <p:spTgt spid="5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0-#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0-#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fill="hold"/>
                                        <p:tgtEl>
                                          <p:spTgt spid="71"/>
                                        </p:tgtEl>
                                        <p:attrNameLst>
                                          <p:attrName>ppt_x</p:attrName>
                                        </p:attrNameLst>
                                      </p:cBhvr>
                                      <p:tavLst>
                                        <p:tav tm="0">
                                          <p:val>
                                            <p:strVal val="#ppt_x"/>
                                          </p:val>
                                        </p:tav>
                                        <p:tav tm="100000">
                                          <p:val>
                                            <p:strVal val="#ppt_x"/>
                                          </p:val>
                                        </p:tav>
                                      </p:tavLst>
                                    </p:anim>
                                    <p:anim calcmode="lin" valueType="num">
                                      <p:cBhvr additive="base">
                                        <p:cTn id="36" dur="500" fill="hold"/>
                                        <p:tgtEl>
                                          <p:spTgt spid="71"/>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2" presetClass="entr" presetSubtype="8" fill="hold" grpId="0" nodeType="afterEffect">
                                  <p:stCondLst>
                                    <p:cond delay="0"/>
                                  </p:stCondLst>
                                  <p:childTnLst>
                                    <p:set>
                                      <p:cBhvr>
                                        <p:cTn id="39" dur="1" fill="hold">
                                          <p:stCondLst>
                                            <p:cond delay="0"/>
                                          </p:stCondLst>
                                        </p:cTn>
                                        <p:tgtEl>
                                          <p:spTgt spid="68"/>
                                        </p:tgtEl>
                                        <p:attrNameLst>
                                          <p:attrName>style.visibility</p:attrName>
                                        </p:attrNameLst>
                                      </p:cBhvr>
                                      <p:to>
                                        <p:strVal val="visible"/>
                                      </p:to>
                                    </p:set>
                                    <p:anim calcmode="lin" valueType="num">
                                      <p:cBhvr additive="base">
                                        <p:cTn id="40" dur="500" fill="hold"/>
                                        <p:tgtEl>
                                          <p:spTgt spid="68"/>
                                        </p:tgtEl>
                                        <p:attrNameLst>
                                          <p:attrName>ppt_x</p:attrName>
                                        </p:attrNameLst>
                                      </p:cBhvr>
                                      <p:tavLst>
                                        <p:tav tm="0">
                                          <p:val>
                                            <p:strVal val="0-#ppt_w/2"/>
                                          </p:val>
                                        </p:tav>
                                        <p:tav tm="100000">
                                          <p:val>
                                            <p:strVal val="#ppt_x"/>
                                          </p:val>
                                        </p:tav>
                                      </p:tavLst>
                                    </p:anim>
                                    <p:anim calcmode="lin" valueType="num">
                                      <p:cBhvr additive="base">
                                        <p:cTn id="41" dur="500" fill="hold"/>
                                        <p:tgtEl>
                                          <p:spTgt spid="68"/>
                                        </p:tgtEl>
                                        <p:attrNameLst>
                                          <p:attrName>ppt_y</p:attrName>
                                        </p:attrNameLst>
                                      </p:cBhvr>
                                      <p:tavLst>
                                        <p:tav tm="0">
                                          <p:val>
                                            <p:strVal val="#ppt_y"/>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 calcmode="lin" valueType="num">
                                      <p:cBhvr additive="base">
                                        <p:cTn id="44" dur="500" fill="hold"/>
                                        <p:tgtEl>
                                          <p:spTgt spid="72"/>
                                        </p:tgtEl>
                                        <p:attrNameLst>
                                          <p:attrName>ppt_x</p:attrName>
                                        </p:attrNameLst>
                                      </p:cBhvr>
                                      <p:tavLst>
                                        <p:tav tm="0">
                                          <p:val>
                                            <p:strVal val="#ppt_x"/>
                                          </p:val>
                                        </p:tav>
                                        <p:tav tm="100000">
                                          <p:val>
                                            <p:strVal val="#ppt_x"/>
                                          </p:val>
                                        </p:tav>
                                      </p:tavLst>
                                    </p:anim>
                                    <p:anim calcmode="lin" valueType="num">
                                      <p:cBhvr additive="base">
                                        <p:cTn id="45" dur="500" fill="hold"/>
                                        <p:tgtEl>
                                          <p:spTgt spid="7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2" presetClass="entr" presetSubtype="8" fill="hold" grpId="0" nodeType="afterEffect">
                                  <p:stCondLst>
                                    <p:cond delay="0"/>
                                  </p:stCondLst>
                                  <p:childTnLst>
                                    <p:set>
                                      <p:cBhvr>
                                        <p:cTn id="48" dur="1" fill="hold">
                                          <p:stCondLst>
                                            <p:cond delay="0"/>
                                          </p:stCondLst>
                                        </p:cTn>
                                        <p:tgtEl>
                                          <p:spTgt spid="69"/>
                                        </p:tgtEl>
                                        <p:attrNameLst>
                                          <p:attrName>style.visibility</p:attrName>
                                        </p:attrNameLst>
                                      </p:cBhvr>
                                      <p:to>
                                        <p:strVal val="visible"/>
                                      </p:to>
                                    </p:set>
                                    <p:anim calcmode="lin" valueType="num">
                                      <p:cBhvr additive="base">
                                        <p:cTn id="49" dur="500" fill="hold"/>
                                        <p:tgtEl>
                                          <p:spTgt spid="69"/>
                                        </p:tgtEl>
                                        <p:attrNameLst>
                                          <p:attrName>ppt_x</p:attrName>
                                        </p:attrNameLst>
                                      </p:cBhvr>
                                      <p:tavLst>
                                        <p:tav tm="0">
                                          <p:val>
                                            <p:strVal val="0-#ppt_w/2"/>
                                          </p:val>
                                        </p:tav>
                                        <p:tav tm="100000">
                                          <p:val>
                                            <p:strVal val="#ppt_x"/>
                                          </p:val>
                                        </p:tav>
                                      </p:tavLst>
                                    </p:anim>
                                    <p:anim calcmode="lin" valueType="num">
                                      <p:cBhvr additive="base">
                                        <p:cTn id="50" dur="500" fill="hold"/>
                                        <p:tgtEl>
                                          <p:spTgt spid="69"/>
                                        </p:tgtEl>
                                        <p:attrNameLst>
                                          <p:attrName>ppt_y</p:attrName>
                                        </p:attrNameLst>
                                      </p:cBhvr>
                                      <p:tavLst>
                                        <p:tav tm="0">
                                          <p:val>
                                            <p:strVal val="#ppt_y"/>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additive="base">
                                        <p:cTn id="53" dur="500" fill="hold"/>
                                        <p:tgtEl>
                                          <p:spTgt spid="73"/>
                                        </p:tgtEl>
                                        <p:attrNameLst>
                                          <p:attrName>ppt_x</p:attrName>
                                        </p:attrNameLst>
                                      </p:cBhvr>
                                      <p:tavLst>
                                        <p:tav tm="0">
                                          <p:val>
                                            <p:strVal val="#ppt_x"/>
                                          </p:val>
                                        </p:tav>
                                        <p:tav tm="100000">
                                          <p:val>
                                            <p:strVal val="#ppt_x"/>
                                          </p:val>
                                        </p:tav>
                                      </p:tavLst>
                                    </p:anim>
                                    <p:anim calcmode="lin" valueType="num">
                                      <p:cBhvr additive="base">
                                        <p:cTn id="54" dur="500" fill="hold"/>
                                        <p:tgtEl>
                                          <p:spTgt spid="73"/>
                                        </p:tgtEl>
                                        <p:attrNameLst>
                                          <p:attrName>ppt_y</p:attrName>
                                        </p:attrNameLst>
                                      </p:cBhvr>
                                      <p:tavLst>
                                        <p:tav tm="0">
                                          <p:val>
                                            <p:strVal val="1+#ppt_h/2"/>
                                          </p:val>
                                        </p:tav>
                                        <p:tav tm="100000">
                                          <p:val>
                                            <p:strVal val="#ppt_y"/>
                                          </p:val>
                                        </p:tav>
                                      </p:tavLst>
                                    </p:anim>
                                  </p:childTnLst>
                                </p:cTn>
                              </p:par>
                            </p:childTnLst>
                          </p:cTn>
                        </p:par>
                        <p:par>
                          <p:cTn id="55" fill="hold">
                            <p:stCondLst>
                              <p:cond delay="4000"/>
                            </p:stCondLst>
                            <p:childTnLst>
                              <p:par>
                                <p:cTn id="56" presetID="2" presetClass="entr" presetSubtype="8"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additive="base">
                                        <p:cTn id="58" dur="500" fill="hold"/>
                                        <p:tgtEl>
                                          <p:spTgt spid="70"/>
                                        </p:tgtEl>
                                        <p:attrNameLst>
                                          <p:attrName>ppt_x</p:attrName>
                                        </p:attrNameLst>
                                      </p:cBhvr>
                                      <p:tavLst>
                                        <p:tav tm="0">
                                          <p:val>
                                            <p:strVal val="0-#ppt_w/2"/>
                                          </p:val>
                                        </p:tav>
                                        <p:tav tm="100000">
                                          <p:val>
                                            <p:strVal val="#ppt_x"/>
                                          </p:val>
                                        </p:tav>
                                      </p:tavLst>
                                    </p:anim>
                                    <p:anim calcmode="lin" valueType="num">
                                      <p:cBhvr additive="base">
                                        <p:cTn id="59" dur="500" fill="hold"/>
                                        <p:tgtEl>
                                          <p:spTgt spid="70"/>
                                        </p:tgtEl>
                                        <p:attrNameLst>
                                          <p:attrName>ppt_y</p:attrName>
                                        </p:attrNameLst>
                                      </p:cBhvr>
                                      <p:tavLst>
                                        <p:tav tm="0">
                                          <p:val>
                                            <p:strVal val="#ppt_y"/>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4"/>
                                        </p:tgtEl>
                                        <p:attrNameLst>
                                          <p:attrName>style.visibility</p:attrName>
                                        </p:attrNameLst>
                                      </p:cBhvr>
                                      <p:to>
                                        <p:strVal val="visible"/>
                                      </p:to>
                                    </p:set>
                                    <p:anim calcmode="lin" valueType="num">
                                      <p:cBhvr additive="base">
                                        <p:cTn id="62" dur="500" fill="hold"/>
                                        <p:tgtEl>
                                          <p:spTgt spid="74"/>
                                        </p:tgtEl>
                                        <p:attrNameLst>
                                          <p:attrName>ppt_x</p:attrName>
                                        </p:attrNameLst>
                                      </p:cBhvr>
                                      <p:tavLst>
                                        <p:tav tm="0">
                                          <p:val>
                                            <p:strVal val="#ppt_x"/>
                                          </p:val>
                                        </p:tav>
                                        <p:tav tm="100000">
                                          <p:val>
                                            <p:strVal val="#ppt_x"/>
                                          </p:val>
                                        </p:tav>
                                      </p:tavLst>
                                    </p:anim>
                                    <p:anim calcmode="lin" valueType="num">
                                      <p:cBhvr additive="base">
                                        <p:cTn id="63" dur="500" fill="hold"/>
                                        <p:tgtEl>
                                          <p:spTgt spid="74"/>
                                        </p:tgtEl>
                                        <p:attrNameLst>
                                          <p:attrName>ppt_y</p:attrName>
                                        </p:attrNameLst>
                                      </p:cBhvr>
                                      <p:tavLst>
                                        <p:tav tm="0">
                                          <p:val>
                                            <p:strVal val="1+#ppt_h/2"/>
                                          </p:val>
                                        </p:tav>
                                        <p:tav tm="100000">
                                          <p:val>
                                            <p:strVal val="#ppt_y"/>
                                          </p:val>
                                        </p:tav>
                                      </p:tavLst>
                                    </p:anim>
                                  </p:childTnLst>
                                </p:cTn>
                              </p:par>
                            </p:childTnLst>
                          </p:cTn>
                        </p:par>
                        <p:par>
                          <p:cTn id="64" fill="hold">
                            <p:stCondLst>
                              <p:cond delay="4500"/>
                            </p:stCondLst>
                            <p:childTnLst>
                              <p:par>
                                <p:cTn id="65" presetID="10" presetClass="entr" presetSubtype="0" fill="hold"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childTnLst>
                                </p:cTn>
                              </p:par>
                            </p:childTnLst>
                          </p:cTn>
                        </p:par>
                        <p:par>
                          <p:cTn id="72" fill="hold">
                            <p:stCondLst>
                              <p:cond delay="5500"/>
                            </p:stCondLst>
                            <p:childTnLst>
                              <p:par>
                                <p:cTn id="73" presetID="10" presetClass="entr" presetSubtype="0" fill="hold" nodeType="after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fade">
                                      <p:cBhvr>
                                        <p:cTn id="75" dur="500"/>
                                        <p:tgtEl>
                                          <p:spTgt spid="85"/>
                                        </p:tgtEl>
                                      </p:cBhvr>
                                    </p:animEffect>
                                  </p:childTnLst>
                                </p:cTn>
                              </p:par>
                            </p:childTnLst>
                          </p:cTn>
                        </p:par>
                        <p:par>
                          <p:cTn id="76" fill="hold">
                            <p:stCondLst>
                              <p:cond delay="6000"/>
                            </p:stCondLst>
                            <p:childTnLst>
                              <p:par>
                                <p:cTn id="77" presetID="10" presetClass="entr" presetSubtype="0" fill="hold" nodeType="afterEffect">
                                  <p:stCondLst>
                                    <p:cond delay="0"/>
                                  </p:stCondLst>
                                  <p:childTnLst>
                                    <p:set>
                                      <p:cBhvr>
                                        <p:cTn id="78" dur="1" fill="hold">
                                          <p:stCondLst>
                                            <p:cond delay="0"/>
                                          </p:stCondLst>
                                        </p:cTn>
                                        <p:tgtEl>
                                          <p:spTgt spid="94"/>
                                        </p:tgtEl>
                                        <p:attrNameLst>
                                          <p:attrName>style.visibility</p:attrName>
                                        </p:attrNameLst>
                                      </p:cBhvr>
                                      <p:to>
                                        <p:strVal val="visible"/>
                                      </p:to>
                                    </p:set>
                                    <p:animEffect transition="in" filter="fade">
                                      <p:cBhvr>
                                        <p:cTn id="79" dur="500"/>
                                        <p:tgtEl>
                                          <p:spTgt spid="94"/>
                                        </p:tgtEl>
                                      </p:cBhvr>
                                    </p:animEffect>
                                  </p:childTnLst>
                                </p:cTn>
                              </p:par>
                            </p:childTnLst>
                          </p:cTn>
                        </p:par>
                        <p:par>
                          <p:cTn id="80" fill="hold">
                            <p:stCondLst>
                              <p:cond delay="6500"/>
                            </p:stCondLst>
                            <p:childTnLst>
                              <p:par>
                                <p:cTn id="81" presetID="2" presetClass="entr" presetSubtype="2" fill="hold" grpId="0" nodeType="afterEffect">
                                  <p:stCondLst>
                                    <p:cond delay="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500" fill="hold"/>
                                        <p:tgtEl>
                                          <p:spTgt spid="53"/>
                                        </p:tgtEl>
                                        <p:attrNameLst>
                                          <p:attrName>ppt_x</p:attrName>
                                        </p:attrNameLst>
                                      </p:cBhvr>
                                      <p:tavLst>
                                        <p:tav tm="0">
                                          <p:val>
                                            <p:strVal val="1+#ppt_w/2"/>
                                          </p:val>
                                        </p:tav>
                                        <p:tav tm="100000">
                                          <p:val>
                                            <p:strVal val="#ppt_x"/>
                                          </p:val>
                                        </p:tav>
                                      </p:tavLst>
                                    </p:anim>
                                    <p:anim calcmode="lin" valueType="num">
                                      <p:cBhvr additive="base">
                                        <p:cTn id="84" dur="500" fill="hold"/>
                                        <p:tgtEl>
                                          <p:spTgt spid="53"/>
                                        </p:tgtEl>
                                        <p:attrNameLst>
                                          <p:attrName>ppt_y</p:attrName>
                                        </p:attrNameLst>
                                      </p:cBhvr>
                                      <p:tavLst>
                                        <p:tav tm="0">
                                          <p:val>
                                            <p:strVal val="#ppt_y"/>
                                          </p:val>
                                        </p:tav>
                                        <p:tav tm="100000">
                                          <p:val>
                                            <p:strVal val="#ppt_y"/>
                                          </p:val>
                                        </p:tav>
                                      </p:tavLst>
                                    </p:anim>
                                  </p:childTnLst>
                                </p:cTn>
                              </p:par>
                            </p:childTnLst>
                          </p:cTn>
                        </p:par>
                        <p:par>
                          <p:cTn id="85" fill="hold">
                            <p:stCondLst>
                              <p:cond delay="7000"/>
                            </p:stCondLst>
                            <p:childTnLst>
                              <p:par>
                                <p:cTn id="86" presetID="2" presetClass="entr" presetSubtype="2" fill="hold" grpId="0" nodeType="afterEffect">
                                  <p:stCondLst>
                                    <p:cond delay="0"/>
                                  </p:stCondLst>
                                  <p:childTnLst>
                                    <p:set>
                                      <p:cBhvr>
                                        <p:cTn id="87" dur="1" fill="hold">
                                          <p:stCondLst>
                                            <p:cond delay="0"/>
                                          </p:stCondLst>
                                        </p:cTn>
                                        <p:tgtEl>
                                          <p:spTgt spid="50"/>
                                        </p:tgtEl>
                                        <p:attrNameLst>
                                          <p:attrName>style.visibility</p:attrName>
                                        </p:attrNameLst>
                                      </p:cBhvr>
                                      <p:to>
                                        <p:strVal val="visible"/>
                                      </p:to>
                                    </p:set>
                                    <p:anim calcmode="lin" valueType="num">
                                      <p:cBhvr additive="base">
                                        <p:cTn id="88" dur="500" fill="hold"/>
                                        <p:tgtEl>
                                          <p:spTgt spid="50"/>
                                        </p:tgtEl>
                                        <p:attrNameLst>
                                          <p:attrName>ppt_x</p:attrName>
                                        </p:attrNameLst>
                                      </p:cBhvr>
                                      <p:tavLst>
                                        <p:tav tm="0">
                                          <p:val>
                                            <p:strVal val="1+#ppt_w/2"/>
                                          </p:val>
                                        </p:tav>
                                        <p:tav tm="100000">
                                          <p:val>
                                            <p:strVal val="#ppt_x"/>
                                          </p:val>
                                        </p:tav>
                                      </p:tavLst>
                                    </p:anim>
                                    <p:anim calcmode="lin" valueType="num">
                                      <p:cBhvr additive="base">
                                        <p:cTn id="89" dur="500" fill="hold"/>
                                        <p:tgtEl>
                                          <p:spTgt spid="50"/>
                                        </p:tgtEl>
                                        <p:attrNameLst>
                                          <p:attrName>ppt_y</p:attrName>
                                        </p:attrNameLst>
                                      </p:cBhvr>
                                      <p:tavLst>
                                        <p:tav tm="0">
                                          <p:val>
                                            <p:strVal val="#ppt_y"/>
                                          </p:val>
                                        </p:tav>
                                        <p:tav tm="100000">
                                          <p:val>
                                            <p:strVal val="#ppt_y"/>
                                          </p:val>
                                        </p:tav>
                                      </p:tavLst>
                                    </p:anim>
                                  </p:childTnLst>
                                </p:cTn>
                              </p:par>
                            </p:childTnLst>
                          </p:cTn>
                        </p:par>
                        <p:par>
                          <p:cTn id="90" fill="hold">
                            <p:stCondLst>
                              <p:cond delay="7500"/>
                            </p:stCondLst>
                            <p:childTnLst>
                              <p:par>
                                <p:cTn id="91" presetID="2" presetClass="entr" presetSubtype="2" fill="hold" grpId="0" nodeType="afterEffect">
                                  <p:stCondLst>
                                    <p:cond delay="0"/>
                                  </p:stCondLst>
                                  <p:childTnLst>
                                    <p:set>
                                      <p:cBhvr>
                                        <p:cTn id="92" dur="1" fill="hold">
                                          <p:stCondLst>
                                            <p:cond delay="0"/>
                                          </p:stCondLst>
                                        </p:cTn>
                                        <p:tgtEl>
                                          <p:spTgt spid="51"/>
                                        </p:tgtEl>
                                        <p:attrNameLst>
                                          <p:attrName>style.visibility</p:attrName>
                                        </p:attrNameLst>
                                      </p:cBhvr>
                                      <p:to>
                                        <p:strVal val="visible"/>
                                      </p:to>
                                    </p:set>
                                    <p:anim calcmode="lin" valueType="num">
                                      <p:cBhvr additive="base">
                                        <p:cTn id="93" dur="500" fill="hold"/>
                                        <p:tgtEl>
                                          <p:spTgt spid="51"/>
                                        </p:tgtEl>
                                        <p:attrNameLst>
                                          <p:attrName>ppt_x</p:attrName>
                                        </p:attrNameLst>
                                      </p:cBhvr>
                                      <p:tavLst>
                                        <p:tav tm="0">
                                          <p:val>
                                            <p:strVal val="1+#ppt_w/2"/>
                                          </p:val>
                                        </p:tav>
                                        <p:tav tm="100000">
                                          <p:val>
                                            <p:strVal val="#ppt_x"/>
                                          </p:val>
                                        </p:tav>
                                      </p:tavLst>
                                    </p:anim>
                                    <p:anim calcmode="lin" valueType="num">
                                      <p:cBhvr additive="base">
                                        <p:cTn id="94" dur="500" fill="hold"/>
                                        <p:tgtEl>
                                          <p:spTgt spid="51"/>
                                        </p:tgtEl>
                                        <p:attrNameLst>
                                          <p:attrName>ppt_y</p:attrName>
                                        </p:attrNameLst>
                                      </p:cBhvr>
                                      <p:tavLst>
                                        <p:tav tm="0">
                                          <p:val>
                                            <p:strVal val="#ppt_y"/>
                                          </p:val>
                                        </p:tav>
                                        <p:tav tm="100000">
                                          <p:val>
                                            <p:strVal val="#ppt_y"/>
                                          </p:val>
                                        </p:tav>
                                      </p:tavLst>
                                    </p:anim>
                                  </p:childTnLst>
                                </p:cTn>
                              </p:par>
                            </p:childTnLst>
                          </p:cTn>
                        </p:par>
                        <p:par>
                          <p:cTn id="95" fill="hold">
                            <p:stCondLst>
                              <p:cond delay="8000"/>
                            </p:stCondLst>
                            <p:childTnLst>
                              <p:par>
                                <p:cTn id="96" presetID="2" presetClass="entr" presetSubtype="2" fill="hold" grpId="0" nodeType="afterEffect">
                                  <p:stCondLst>
                                    <p:cond delay="0"/>
                                  </p:stCondLst>
                                  <p:childTnLst>
                                    <p:set>
                                      <p:cBhvr>
                                        <p:cTn id="97" dur="1" fill="hold">
                                          <p:stCondLst>
                                            <p:cond delay="0"/>
                                          </p:stCondLst>
                                        </p:cTn>
                                        <p:tgtEl>
                                          <p:spTgt spid="52"/>
                                        </p:tgtEl>
                                        <p:attrNameLst>
                                          <p:attrName>style.visibility</p:attrName>
                                        </p:attrNameLst>
                                      </p:cBhvr>
                                      <p:to>
                                        <p:strVal val="visible"/>
                                      </p:to>
                                    </p:set>
                                    <p:anim calcmode="lin" valueType="num">
                                      <p:cBhvr additive="base">
                                        <p:cTn id="98" dur="500" fill="hold"/>
                                        <p:tgtEl>
                                          <p:spTgt spid="52"/>
                                        </p:tgtEl>
                                        <p:attrNameLst>
                                          <p:attrName>ppt_x</p:attrName>
                                        </p:attrNameLst>
                                      </p:cBhvr>
                                      <p:tavLst>
                                        <p:tav tm="0">
                                          <p:val>
                                            <p:strVal val="1+#ppt_w/2"/>
                                          </p:val>
                                        </p:tav>
                                        <p:tav tm="100000">
                                          <p:val>
                                            <p:strVal val="#ppt_x"/>
                                          </p:val>
                                        </p:tav>
                                      </p:tavLst>
                                    </p:anim>
                                    <p:anim calcmode="lin" valueType="num">
                                      <p:cBhvr additive="base">
                                        <p:cTn id="99" dur="500" fill="hold"/>
                                        <p:tgtEl>
                                          <p:spTgt spid="52"/>
                                        </p:tgtEl>
                                        <p:attrNameLst>
                                          <p:attrName>ppt_y</p:attrName>
                                        </p:attrNameLst>
                                      </p:cBhvr>
                                      <p:tavLst>
                                        <p:tav tm="0">
                                          <p:val>
                                            <p:strVal val="#ppt_y"/>
                                          </p:val>
                                        </p:tav>
                                        <p:tav tm="100000">
                                          <p:val>
                                            <p:strVal val="#ppt_y"/>
                                          </p:val>
                                        </p:tav>
                                      </p:tavLst>
                                    </p:anim>
                                  </p:childTnLst>
                                </p:cTn>
                              </p:par>
                            </p:childTnLst>
                          </p:cTn>
                        </p:par>
                        <p:par>
                          <p:cTn id="100" fill="hold">
                            <p:stCondLst>
                              <p:cond delay="8500"/>
                            </p:stCondLst>
                            <p:childTnLst>
                              <p:par>
                                <p:cTn id="101" presetID="2" presetClass="entr" presetSubtype="2"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 calcmode="lin" valueType="num">
                                      <p:cBhvr additive="base">
                                        <p:cTn id="103" dur="500" fill="hold"/>
                                        <p:tgtEl>
                                          <p:spTgt spid="75"/>
                                        </p:tgtEl>
                                        <p:attrNameLst>
                                          <p:attrName>ppt_x</p:attrName>
                                        </p:attrNameLst>
                                      </p:cBhvr>
                                      <p:tavLst>
                                        <p:tav tm="0">
                                          <p:val>
                                            <p:strVal val="1+#ppt_w/2"/>
                                          </p:val>
                                        </p:tav>
                                        <p:tav tm="100000">
                                          <p:val>
                                            <p:strVal val="#ppt_x"/>
                                          </p:val>
                                        </p:tav>
                                      </p:tavLst>
                                    </p:anim>
                                    <p:anim calcmode="lin" valueType="num">
                                      <p:cBhvr additive="base">
                                        <p:cTn id="104" dur="500" fill="hold"/>
                                        <p:tgtEl>
                                          <p:spTgt spid="75"/>
                                        </p:tgtEl>
                                        <p:attrNameLst>
                                          <p:attrName>ppt_y</p:attrName>
                                        </p:attrNameLst>
                                      </p:cBhvr>
                                      <p:tavLst>
                                        <p:tav tm="0">
                                          <p:val>
                                            <p:strVal val="#ppt_y"/>
                                          </p:val>
                                        </p:tav>
                                        <p:tav tm="100000">
                                          <p:val>
                                            <p:strVal val="#ppt_y"/>
                                          </p:val>
                                        </p:tav>
                                      </p:tavLst>
                                    </p:anim>
                                  </p:childTnLst>
                                </p:cTn>
                              </p:par>
                            </p:childTnLst>
                          </p:cTn>
                        </p:par>
                        <p:par>
                          <p:cTn id="105" fill="hold">
                            <p:stCondLst>
                              <p:cond delay="9000"/>
                            </p:stCondLst>
                            <p:childTnLst>
                              <p:par>
                                <p:cTn id="106" presetID="2" presetClass="entr" presetSubtype="2" fill="hold" grpId="0" nodeType="afterEffect">
                                  <p:stCondLst>
                                    <p:cond delay="0"/>
                                  </p:stCondLst>
                                  <p:childTnLst>
                                    <p:set>
                                      <p:cBhvr>
                                        <p:cTn id="107" dur="1" fill="hold">
                                          <p:stCondLst>
                                            <p:cond delay="0"/>
                                          </p:stCondLst>
                                        </p:cTn>
                                        <p:tgtEl>
                                          <p:spTgt spid="103"/>
                                        </p:tgtEl>
                                        <p:attrNameLst>
                                          <p:attrName>style.visibility</p:attrName>
                                        </p:attrNameLst>
                                      </p:cBhvr>
                                      <p:to>
                                        <p:strVal val="visible"/>
                                      </p:to>
                                    </p:set>
                                    <p:anim calcmode="lin" valueType="num">
                                      <p:cBhvr additive="base">
                                        <p:cTn id="108" dur="500" fill="hold"/>
                                        <p:tgtEl>
                                          <p:spTgt spid="103"/>
                                        </p:tgtEl>
                                        <p:attrNameLst>
                                          <p:attrName>ppt_x</p:attrName>
                                        </p:attrNameLst>
                                      </p:cBhvr>
                                      <p:tavLst>
                                        <p:tav tm="0">
                                          <p:val>
                                            <p:strVal val="1+#ppt_w/2"/>
                                          </p:val>
                                        </p:tav>
                                        <p:tav tm="100000">
                                          <p:val>
                                            <p:strVal val="#ppt_x"/>
                                          </p:val>
                                        </p:tav>
                                      </p:tavLst>
                                    </p:anim>
                                    <p:anim calcmode="lin" valueType="num">
                                      <p:cBhvr additive="base">
                                        <p:cTn id="109" dur="500" fill="hold"/>
                                        <p:tgtEl>
                                          <p:spTgt spid="103"/>
                                        </p:tgtEl>
                                        <p:attrNameLst>
                                          <p:attrName>ppt_y</p:attrName>
                                        </p:attrNameLst>
                                      </p:cBhvr>
                                      <p:tavLst>
                                        <p:tav tm="0">
                                          <p:val>
                                            <p:strVal val="#ppt_y"/>
                                          </p:val>
                                        </p:tav>
                                        <p:tav tm="100000">
                                          <p:val>
                                            <p:strVal val="#ppt_y"/>
                                          </p:val>
                                        </p:tav>
                                      </p:tavLst>
                                    </p:anim>
                                  </p:childTnLst>
                                </p:cTn>
                              </p:par>
                            </p:childTnLst>
                          </p:cTn>
                        </p:par>
                        <p:par>
                          <p:cTn id="110" fill="hold">
                            <p:stCondLst>
                              <p:cond delay="9500"/>
                            </p:stCondLst>
                            <p:childTnLst>
                              <p:par>
                                <p:cTn id="111" presetID="2" presetClass="entr" presetSubtype="2" fill="hold" grpId="0" nodeType="afterEffect">
                                  <p:stCondLst>
                                    <p:cond delay="0"/>
                                  </p:stCondLst>
                                  <p:childTnLst>
                                    <p:set>
                                      <p:cBhvr>
                                        <p:cTn id="112" dur="1" fill="hold">
                                          <p:stCondLst>
                                            <p:cond delay="0"/>
                                          </p:stCondLst>
                                        </p:cTn>
                                        <p:tgtEl>
                                          <p:spTgt spid="104"/>
                                        </p:tgtEl>
                                        <p:attrNameLst>
                                          <p:attrName>style.visibility</p:attrName>
                                        </p:attrNameLst>
                                      </p:cBhvr>
                                      <p:to>
                                        <p:strVal val="visible"/>
                                      </p:to>
                                    </p:set>
                                    <p:anim calcmode="lin" valueType="num">
                                      <p:cBhvr additive="base">
                                        <p:cTn id="113" dur="500" fill="hold"/>
                                        <p:tgtEl>
                                          <p:spTgt spid="104"/>
                                        </p:tgtEl>
                                        <p:attrNameLst>
                                          <p:attrName>ppt_x</p:attrName>
                                        </p:attrNameLst>
                                      </p:cBhvr>
                                      <p:tavLst>
                                        <p:tav tm="0">
                                          <p:val>
                                            <p:strVal val="1+#ppt_w/2"/>
                                          </p:val>
                                        </p:tav>
                                        <p:tav tm="100000">
                                          <p:val>
                                            <p:strVal val="#ppt_x"/>
                                          </p:val>
                                        </p:tav>
                                      </p:tavLst>
                                    </p:anim>
                                    <p:anim calcmode="lin" valueType="num">
                                      <p:cBhvr additive="base">
                                        <p:cTn id="114" dur="500" fill="hold"/>
                                        <p:tgtEl>
                                          <p:spTgt spid="104"/>
                                        </p:tgtEl>
                                        <p:attrNameLst>
                                          <p:attrName>ppt_y</p:attrName>
                                        </p:attrNameLst>
                                      </p:cBhvr>
                                      <p:tavLst>
                                        <p:tav tm="0">
                                          <p:val>
                                            <p:strVal val="#ppt_y"/>
                                          </p:val>
                                        </p:tav>
                                        <p:tav tm="100000">
                                          <p:val>
                                            <p:strVal val="#ppt_y"/>
                                          </p:val>
                                        </p:tav>
                                      </p:tavLst>
                                    </p:anim>
                                  </p:childTnLst>
                                </p:cTn>
                              </p:par>
                            </p:childTnLst>
                          </p:cTn>
                        </p:par>
                        <p:par>
                          <p:cTn id="115" fill="hold">
                            <p:stCondLst>
                              <p:cond delay="10000"/>
                            </p:stCondLst>
                            <p:childTnLst>
                              <p:par>
                                <p:cTn id="116" presetID="2" presetClass="entr" presetSubtype="2" fill="hold" grpId="0" nodeType="afterEffect">
                                  <p:stCondLst>
                                    <p:cond delay="0"/>
                                  </p:stCondLst>
                                  <p:childTnLst>
                                    <p:set>
                                      <p:cBhvr>
                                        <p:cTn id="117" dur="1" fill="hold">
                                          <p:stCondLst>
                                            <p:cond delay="0"/>
                                          </p:stCondLst>
                                        </p:cTn>
                                        <p:tgtEl>
                                          <p:spTgt spid="105"/>
                                        </p:tgtEl>
                                        <p:attrNameLst>
                                          <p:attrName>style.visibility</p:attrName>
                                        </p:attrNameLst>
                                      </p:cBhvr>
                                      <p:to>
                                        <p:strVal val="visible"/>
                                      </p:to>
                                    </p:set>
                                    <p:anim calcmode="lin" valueType="num">
                                      <p:cBhvr additive="base">
                                        <p:cTn id="118" dur="500" fill="hold"/>
                                        <p:tgtEl>
                                          <p:spTgt spid="105"/>
                                        </p:tgtEl>
                                        <p:attrNameLst>
                                          <p:attrName>ppt_x</p:attrName>
                                        </p:attrNameLst>
                                      </p:cBhvr>
                                      <p:tavLst>
                                        <p:tav tm="0">
                                          <p:val>
                                            <p:strVal val="1+#ppt_w/2"/>
                                          </p:val>
                                        </p:tav>
                                        <p:tav tm="100000">
                                          <p:val>
                                            <p:strVal val="#ppt_x"/>
                                          </p:val>
                                        </p:tav>
                                      </p:tavLst>
                                    </p:anim>
                                    <p:anim calcmode="lin" valueType="num">
                                      <p:cBhvr additive="base">
                                        <p:cTn id="119" dur="500" fill="hold"/>
                                        <p:tgtEl>
                                          <p:spTgt spid="105"/>
                                        </p:tgtEl>
                                        <p:attrNameLst>
                                          <p:attrName>ppt_y</p:attrName>
                                        </p:attrNameLst>
                                      </p:cBhvr>
                                      <p:tavLst>
                                        <p:tav tm="0">
                                          <p:val>
                                            <p:strVal val="#ppt_y"/>
                                          </p:val>
                                        </p:tav>
                                        <p:tav tm="100000">
                                          <p:val>
                                            <p:strVal val="#ppt_y"/>
                                          </p:val>
                                        </p:tav>
                                      </p:tavLst>
                                    </p:anim>
                                  </p:childTnLst>
                                </p:cTn>
                              </p:par>
                            </p:childTnLst>
                          </p:cTn>
                        </p:par>
                        <p:par>
                          <p:cTn id="120" fill="hold">
                            <p:stCondLst>
                              <p:cond delay="10500"/>
                            </p:stCondLst>
                            <p:childTnLst>
                              <p:par>
                                <p:cTn id="121" presetID="10" presetClass="entr" presetSubtype="0" fill="hold" grpId="0" nodeType="afterEffect">
                                  <p:stCondLst>
                                    <p:cond delay="0"/>
                                  </p:stCondLst>
                                  <p:childTnLst>
                                    <p:set>
                                      <p:cBhvr>
                                        <p:cTn id="122" dur="1" fill="hold">
                                          <p:stCondLst>
                                            <p:cond delay="0"/>
                                          </p:stCondLst>
                                        </p:cTn>
                                        <p:tgtEl>
                                          <p:spTgt spid="106"/>
                                        </p:tgtEl>
                                        <p:attrNameLst>
                                          <p:attrName>style.visibility</p:attrName>
                                        </p:attrNameLst>
                                      </p:cBhvr>
                                      <p:to>
                                        <p:strVal val="visible"/>
                                      </p:to>
                                    </p:set>
                                    <p:animEffect transition="in" filter="fade">
                                      <p:cBhvr>
                                        <p:cTn id="123" dur="500"/>
                                        <p:tgtEl>
                                          <p:spTgt spid="106"/>
                                        </p:tgtEl>
                                      </p:cBhvr>
                                    </p:animEffect>
                                  </p:childTnLst>
                                </p:cTn>
                              </p:par>
                            </p:childTnLst>
                          </p:cTn>
                        </p:par>
                        <p:par>
                          <p:cTn id="124" fill="hold">
                            <p:stCondLst>
                              <p:cond delay="11000"/>
                            </p:stCondLst>
                            <p:childTnLst>
                              <p:par>
                                <p:cTn id="125" presetID="2" presetClass="entr" presetSubtype="2" fill="hold" grpId="0" nodeType="afterEffect">
                                  <p:stCondLst>
                                    <p:cond delay="0"/>
                                  </p:stCondLst>
                                  <p:childTnLst>
                                    <p:set>
                                      <p:cBhvr>
                                        <p:cTn id="126" dur="1" fill="hold">
                                          <p:stCondLst>
                                            <p:cond delay="0"/>
                                          </p:stCondLst>
                                        </p:cTn>
                                        <p:tgtEl>
                                          <p:spTgt spid="4"/>
                                        </p:tgtEl>
                                        <p:attrNameLst>
                                          <p:attrName>style.visibility</p:attrName>
                                        </p:attrNameLst>
                                      </p:cBhvr>
                                      <p:to>
                                        <p:strVal val="visible"/>
                                      </p:to>
                                    </p:set>
                                    <p:anim calcmode="lin" valueType="num">
                                      <p:cBhvr additive="base">
                                        <p:cTn id="127" dur="500" fill="hold"/>
                                        <p:tgtEl>
                                          <p:spTgt spid="4"/>
                                        </p:tgtEl>
                                        <p:attrNameLst>
                                          <p:attrName>ppt_x</p:attrName>
                                        </p:attrNameLst>
                                      </p:cBhvr>
                                      <p:tavLst>
                                        <p:tav tm="0">
                                          <p:val>
                                            <p:strVal val="1+#ppt_w/2"/>
                                          </p:val>
                                        </p:tav>
                                        <p:tav tm="100000">
                                          <p:val>
                                            <p:strVal val="#ppt_x"/>
                                          </p:val>
                                        </p:tav>
                                      </p:tavLst>
                                    </p:anim>
                                    <p:anim calcmode="lin" valueType="num">
                                      <p:cBhvr additive="base">
                                        <p:cTn id="12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0" grpId="0" bldLvl="0" animBg="1"/>
      <p:bldP spid="51" grpId="0" bldLvl="0" animBg="1"/>
      <p:bldP spid="52" grpId="0" bldLvl="0" animBg="1"/>
      <p:bldP spid="53" grpId="0" bldLvl="0" animBg="1"/>
      <p:bldP spid="54" grpId="0" bldLvl="0" animBg="1"/>
      <p:bldP spid="55" grpId="0" bldLvl="0" animBg="1"/>
      <p:bldP spid="56" grpId="0" bldLvl="0" animBg="1"/>
      <p:bldP spid="57" grpId="0" bldLvl="0" animBg="1"/>
      <p:bldP spid="67" grpId="0"/>
      <p:bldP spid="68" grpId="0"/>
      <p:bldP spid="69" grpId="0"/>
      <p:bldP spid="70" grpId="0"/>
      <p:bldP spid="71" grpId="0"/>
      <p:bldP spid="72" grpId="0"/>
      <p:bldP spid="73" grpId="0"/>
      <p:bldP spid="74" grpId="0"/>
      <p:bldP spid="75" grpId="0"/>
      <p:bldP spid="103" grpId="0"/>
      <p:bldP spid="104" grpId="0"/>
      <p:bldP spid="105" grpId="0"/>
      <p:bldP spid="106" grpId="0"/>
      <p:bldP spid="4" grpId="0" bldLvl="0" animBg="1"/>
    </p:bldLst>
  </p:timing>
</p:sld>
</file>

<file path=ppt/tags/tag1.xml><?xml version="1.0" encoding="utf-8"?>
<p:tagLst xmlns:p="http://schemas.openxmlformats.org/presentationml/2006/main">
  <p:tag name="MH" val="20151204211423"/>
  <p:tag name="MH_LIBRARY" val="GRAPHIC"/>
  <p:tag name="MH_TYPE" val="Picture"/>
  <p:tag name="MH_ORDER" val="3"/>
</p:tagLst>
</file>

<file path=ppt/tags/tag10.xml><?xml version="1.0" encoding="utf-8"?>
<p:tagLst xmlns:p="http://schemas.openxmlformats.org/presentationml/2006/main">
  <p:tag name="MH" val="20160217203636"/>
  <p:tag name="MH_LIBRARY" val="GRAPHIC"/>
  <p:tag name="MH_TYPE" val="Other"/>
  <p:tag name="MH_ORDER" val="2"/>
</p:tagLst>
</file>

<file path=ppt/tags/tag11.xml><?xml version="1.0" encoding="utf-8"?>
<p:tagLst xmlns:p="http://schemas.openxmlformats.org/presentationml/2006/main">
  <p:tag name="MH" val="20160312084837"/>
  <p:tag name="MH_LIBRARY" val="GRAPHIC"/>
  <p:tag name="MH_TYPE" val="Other"/>
  <p:tag name="MH_ORDER" val="7"/>
</p:tagLst>
</file>

<file path=ppt/tags/tag12.xml><?xml version="1.0" encoding="utf-8"?>
<p:tagLst xmlns:p="http://schemas.openxmlformats.org/presentationml/2006/main">
  <p:tag name="MH" val="20160312084837"/>
  <p:tag name="MH_LIBRARY" val="GRAPHIC"/>
  <p:tag name="MH_TYPE" val="Desc"/>
  <p:tag name="MH_ORDER" val="1"/>
</p:tagLst>
</file>

<file path=ppt/tags/tag13.xml><?xml version="1.0" encoding="utf-8"?>
<p:tagLst xmlns:p="http://schemas.openxmlformats.org/presentationml/2006/main">
  <p:tag name="MH" val="20160312084837"/>
  <p:tag name="MH_LIBRARY" val="GRAPHIC"/>
  <p:tag name="MH_TYPE" val="Other"/>
  <p:tag name="MH_ORDER" val="5"/>
</p:tagLst>
</file>

<file path=ppt/tags/tag14.xml><?xml version="1.0" encoding="utf-8"?>
<p:tagLst xmlns:p="http://schemas.openxmlformats.org/presentationml/2006/main">
  <p:tag name="MH" val="20160312084837"/>
  <p:tag name="MH_LIBRARY" val="GRAPHIC"/>
  <p:tag name="MH_TYPE" val="Other"/>
  <p:tag name="MH_ORDER" val="6"/>
</p:tagLst>
</file>

<file path=ppt/tags/tag15.xml><?xml version="1.0" encoding="utf-8"?>
<p:tagLst xmlns:p="http://schemas.openxmlformats.org/presentationml/2006/main">
  <p:tag name="MH" val="20160217203636"/>
  <p:tag name="MH_LIBRARY" val="GRAPHIC"/>
  <p:tag name="MH_TYPE" val="Other"/>
  <p:tag name="MH_ORDER" val="1"/>
</p:tagLst>
</file>

<file path=ppt/tags/tag16.xml><?xml version="1.0" encoding="utf-8"?>
<p:tagLst xmlns:p="http://schemas.openxmlformats.org/presentationml/2006/main">
  <p:tag name="MH" val="20160217203636"/>
  <p:tag name="MH_LIBRARY" val="GRAPHIC"/>
  <p:tag name="MH_TYPE" val="Other"/>
  <p:tag name="MH_ORDER" val="1"/>
</p:tagLst>
</file>

<file path=ppt/tags/tag17.xml><?xml version="1.0" encoding="utf-8"?>
<p:tagLst xmlns:p="http://schemas.openxmlformats.org/presentationml/2006/main">
  <p:tag name="MH" val="20151208220918"/>
  <p:tag name="MH_LIBRARY" val="GRAPHIC"/>
  <p:tag name="MH_TYPE" val="SubTitle"/>
  <p:tag name="MH_ORDER" val="1"/>
</p:tagLst>
</file>

<file path=ppt/tags/tag18.xml><?xml version="1.0" encoding="utf-8"?>
<p:tagLst xmlns:p="http://schemas.openxmlformats.org/presentationml/2006/main">
  <p:tag name="SELECTED" val="True"/>
</p:tagLst>
</file>

<file path=ppt/tags/tag19.xml><?xml version="1.0" encoding="utf-8"?>
<p:tagLst xmlns:p="http://schemas.openxmlformats.org/presentationml/2006/main">
  <p:tag name="ISPRING_RESOURCE_PATHS_HASH_2" val="ccf779f76140b889421db1ee92d38cd6ed4ffff"/>
  <p:tag name="ISPRING_RESOURCE_PATHS_HASH_PRESENTER" val="ecdd5e327c4efff999ae583afac36d791cae2b"/>
  <p:tag name="ISPRING_ULTRA_SCORM_COURSE_ID" val="BDEEB426-6765-4926-9522-F9B3BE80DBBC"/>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CZxTU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mcU1K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ZxTUq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JnFNS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JnFNSm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qnJN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qnJNSnL80YFnAAAAawAAABwAAAB1bml2ZXJzYWwvbG9jYWxfc2V0dGluZ3MueG1sDcw7CsNADEXR3qsQ6p1P58JjdymDIc4ChP0IBo0UZkRIdp/pbnG44/zNSh+Uerglvp4uTLDN98NeiZ/rrR+Yaojtom5IbM40T92ovok+ENFgpbfKD2VFbhG4S25yKaiwkGhnPk/dH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Cqck1KNYI4MDsIAAB2IAAAKQAAAHVuaXZlcnNhbC9za2luX2N1c3RvbWl6YXRpb25fc2V0dGluZ3MueG1stVrrbuJKEv6/T9FidaRdaRUu5pYVw8rYTWINMRzsJDO7WlkN7oAV283aDTM54sc+zXmw8yRb3baDTYDYmVk8ieLqqq+q69YXZhA/e6G2jTkLvN8I91hoUc69cBUP/4TQYMl8Fs0iGlMe1w+URy902TcjfGKCBtSYk9AlkauJ0XjYQGP5Qf2e2tf78NYetVuo18Yt3Ec67mgwdq3o14oGY3qrqQ3qRxAJbkSXNOSnUQf1wuhbASOMacSN0KXfh0qROz9UnMFNRFwP+OJhty2efaZ1r7fFg9rNTq+D9y1VUZQu0jp6U2/se73rntpEuNHuNJT9qN9SWgpqdjrN6+6+2Wt1FHgbX3cBpY2vu6jda7db+r6FWyCNVHWkt7R9T7luNlXQhvvX2n48HvUaDdRsNpW2vu90lfGogYBbAQxV6QsHKroyUrp7daQ2+woaa+PRuL3HOu5qHdRv4W6jsW+PRkqjcXDuYXZ5dx2opaeTufMdwJMhODkqcqt+IrkGy20UAbNNg41POEWe+6k2m2MLm7ZqG1OzlualzOGMKzOnSE2IQA5JQIfNFlgk/8rIUn0+//N0qXix5ZyFV0sWcrDpKmRRQPza8M9JiqQTKCPJdjSqIvdElvSgric/ZcVSXZC28FwSWrJgQ8KXCVuxqwVZPq8itg3dUmauXzY08r3wGbgb1z0NX1TkezE3OA0K9uG+eMqLbaAtxVSY18XiKSXpkwX1M40N+akgd1D5vkeORHde7HEpqjbFc0l0Q1a0GIC+Kp7LMiFoKUatJ573hTj9zoFdEVXeusjukxcaFZUkXfGiFNtsN1XzaROxlXB2Ue79QL/K+QyaTLgSFjbEU0pITFAoLBWl1G1y/voRY/p63EsGAWiB4OabS0pK+trI0aZ3M9X86kymN1NnZNzUhlpSlUiU5V9a3f73Zqf710E9lSuJZN2pk0kRC0mwTqMclmnPpxMHAPHEMfEXuzYUvyuLTu/tiWHi2jD9ozIAtP6H2lD8LiN6P5/DOuFYE0PHjmE55tSWfplgG+u14Ve2RWuyo4gztPPoN8TXFEF79iKKYt9z5YBo2V64pSX06dM71TAdWJ3suaHJ1WlosSh6+ZtEJlu+huRZkxi5XkwWPnWlWkgROS7aC2iX2zAE//jaA04WEC+8KqN9rj4a5o1jT6cTy8GmnlFqQxy6SI+I0FQdaK5aeA4YEYHl+mPijsw+iYBU368Mcmvc3E7gxxaG3HqrtQ8//APWzDCEZEbDEoKQOHgOWWdZj9O5LnwIChFBGxLH31jkFpImH7oS2IapTSE1NTuHbwuYDBsC74VLSB265CXw7rBlqTfYGU2/QI5DbU4rCk0/Q0l+rij0FVtQQ9gqIWaqD8aN3K+JMswKJKvBJRH57r8gslyCnPDmzmPbGCjCw1Amshrjq8qaLPzrPQTSUCdnqj0BBmfLt5W3o2BK5MIyV0IXtCEN6yK7fr03/umMVWOCdQfSTZ8+OrbskkJpQF5QyDgi7o6ES4oWdEm2UAkvMOZ6rhwTkZcm/Gfr/YYIT/vPL2nrMnX85ZcPmFRoeCcsg/0xKINtyoa/p124LZ3BBw0RuX7WijIO+LAJloZNdW5Mf06IYi/Y+kmX/hmBejWuarDetePH/VU+bP8HY6ykBY8M6Ggjj1USwrASiyUHFk+/kqBhjkHdLOnn0PDFQbQSgDlNMUyGfgDmATxXMOQBPFoN4hGPLMOGzdYjXYjTRwlhWatJ1E7HW5wRfQrn8NdSXdAnBvsln5JdspGBtUuGv0yUc1ulwtJiG/YEDDcBc5UkFaD6XiDOUOVg7++wk78nKM7nkW19V1a37z3LFQH8vA3o233YU8QCSfVJnOV1sij94wcNSaY4T/TOqm0gXgu0dKxy9flDEbOwOtduHU01NSxOFKKe/fJyUB3CJxPbcibqSCBAmQSEL9ewCj+Jc155rOREoOOxCnjp5C1KouX6j//+Xh7myJ6EilLq36viQPGLrolf8f5lMk7jf5fAsdVRUVS+lBRMD1SZaPnzlW1Agv6UIwtJlqWABeKKq5RqKIE0jKptq9rtHVSJJYuCbSPYC1YEuVPnn6Hxyb1+bXhHomdonDZjflUg6XmRm7yyDYcj7pb7Xkgriv/wSiQmbxszR9V1efaHGvW95XOy/LpwgEmv+ZDPVlXwtFvVhO58BEldj1fHlItb1rWgJSTvh4awO7nWvRIOFyo+gR7OC/czIY+YPxM3W2+vcoFBXMRBGg95JI702VueI16zb2nshk/Ej4EtTzpmnYENM7FZTCGLtGPuuagdN4+bUo4ZH5gP64KWTCcHXaQfS2naSN785hW80t5YDsesdChn+oF4zG/S7/wNf454zG+JNWUK57q3Nh0P5UWz67gRifL0MrEDHhrKLpXyZG9FHmHBRFzLxrmJpIQiZ8BcOpRro+0FNC1nQcsbXD9j8SB83b7cCZnFi5x2LL52KAwc0rd+OX8H3OM+PZ/cch5QgnlXy/dTFZDynCqB5OuDY2ckVMRfNvRTDQ4iZLkWnT6uoRTjU024M/lG5pzcJutnop3lJKU1l0UD2c9lO6+kMhRdvJoqlhT7ZaFB/Y2fBvVLERqksOcDGG6DBY0w5IAHXS6NUJGYZ19nV2EPckd6JHdmNA/A14Adwhkpq4QcoZBYcluVVUvykh+HvSX3fLqjWavKEXLOuTz/QQzVcTm5VT6hTzyf3imlchWkve6Qi8UemKOflZInsrySo5GKRcfJIpazP9GtssXnYOOJ5Shr0yLd8x2a8aOo10+oAt5z3h/U88ss9Kg336oe00AU8M7+14L/AVBLAwQUAAIACACrck1KKoo35ocRAADwYQAAFwAAAHVuaXZlcnNhbC91bml2ZXJzYWwucG5n7d35V5LZ/wBwSzMnZ6LNzCxtmrTFBdQaMxdabNKRcp3UUtHUbDM1MxRZUqexRSV1yl2aXNolbdLcwCUl1KAJldKUCoUQlRCRHT70nZrPjH7mD/ie83AOeLj3Oc+9r/vc1R/eXPI6sO+bRasXaWlpfePu5uqjpaUD09LSjtPT1aSodlvu0/yZF++zb7dWFXUNV/NFJ2rX/l1aWtU4fUXYAs33r2LdAuO1tBa3f3rPI8fcjtDSCrvg7rrLLzFkYgh+5UGkkixQ5qO0nM8f0Aa15X60fJr1I2TTj67Oesvn2yyZeAYp/+i6/kXaMv35e3QueXkqtFOQlYEUmWhtk2JIfu5BPZ926NFRwjYm45f99RxaaX0Vo6c0iU/rIT4uUEim6Z72/GbxMLsEMVwvkbKLYmTcr1eFnp+n+/ePtz+sXqUsO+S2LZuLO8yCukjephlLu6643DTU/hrSovX3j/s2XtERiid65qZYRXXAzZW2/8yGtOxM1u5zGyM/oEHVTcqw+3dgJvsyI2aVdyM95YRZ3RjvbFAiTh9Bmyz4Z/b5lEjtvh9PK5V8rCEMVjWnuudTwN/4WdRXWFrlmUWNZMzO/xC5E+K9xMBVd3ZGvtESWJN3Ytmc+81rLWf8/CyiB203S3PV+CHEe+lPc2/1EEK5l7OM0zO37JY2171+S41ml9HSVu6/1HfnkP3sFq2fp7/cwHtvxJw66ec2bdkcR82YbQ/RtYT5uRpkz75ek4w0sFnQCyAABIAAEAACQAAIAAEgAASAABAAAkAACAABIAAEgAAQAAJAAAgAASAABIAAEAACQAAIAAEgAASAABAAAkAACAABIAAEgAAQAAJAAAgAASAABIAAEAACQAAIAAEgAASAABAAAkAACAABIAAEgAAQAAJAAAgAASAABIAAEADi/xEiRdo28ojmMij5H9ECz6eo7WO7wxLT5sbR0z1tvy4/4FXAKpvZYQFbes6Hvs9sM14wJ6KgnvnRg0cPzk6FxP57+/5b8jXY5sg5dX12HkyZZz6/bOfdF7PKWKspOvVSaJvW7Cr5C5xhLtKR3Oce4Obfk6YoG+1xTlPP2CkLTbbX40Vn+rr9wVHNTWvH8hjeo/8s0NoeokTNrIDmBctt+ziNImEdSRk97RDTrBJtZXEZKswtSSJZVQwNyUdJ3qUXmaol5I2GbtaNTcgk3uhMVrupyT9jKcK1+UT5JEVVof52100XzgNGNOWcM7Ue7UJiB52AVLNF8B14aTsrdOpNPK3kJ0uj9MNgBHL7SRP1BcOQV720bTh5u6kqVkh15KMm4uBoUd9zMEZw5Qqe5iIfv8t5zBYLt3djlzQJOo3hJUo+Vi0fpGKQYFFiI/XR5Kk3TKhaShs0ATczgn+oei8OQAaaoKf/eB5J4PxWWoUsOLq3dlz+wlE4Tc3/8vRzUmQe077KRZe2eYdy40qT2AUdNDNe3PVSWr1L0+TM3fRlcRAHxuqfwOKfSNWMjdWIoQRGx8buk6XiZvGw/DH53isfUgi+mEGLwQiLDNWNbGlScbta694jgpdPlKqZj+a/VzPqD0pWIbxBjfLJRkRnFbIBWYwcQDbFgUdvrn+qBxap8yZPFWULatZOJQfN1PTyDhH2BLpcbw4H0+8/W4w9HFDDffdXhamvdypHh1g4KCY8vPXiGg/E2SqbiInuYATqGjPnu8XmJ+EvfFFNZk6Udt7yHtnIExViP+ROJKXWM/+kN0S5IeG+Vk5eB2tSnM7Q+5alOBHsnV2uStb5RfDwcniCv4hpUN9ZkvnW1oTglNHhveAi9/2IMVPS2f/BtvRcXjYai0Ou7bzJrcmrCOG8kwa0juy4fpx8KDtJPsCf6K53sP/cr7abaYuarTwF8b33MAXXqYq7WJIvCpPA8OA8nHmXSillfpWE4rYNtHjjY2mkkfBBs8D8IKapJas7qFLsFfabKtmkZsuGDNG+C4Sle7ekwvCYxNteNvArGWZ/VNlTg3+YUTqPiS1ueYC7L27xADMHEFsGTfifahKQvXZqR/IAL/nwuX5q4ZcObufFHHy/AloN7ez+fbo2NoMp7C3lDPA5NWcPimJbI2ihtosR0ZA7pFY8FntFuqBvIze84yF7yokahoWcamxcCmMLQlfDahdcr0+PxpFWbDhnZASmE0nkgbxI7qjj08GE5uXOI5HTv6c3OztAOeTPY+HWsRtEJ5Y5lpkjJb/2QMQGm+YxucxbxK1RXMt+pyBIfWVozUSyb4b+3as+IEOPKjGowFffvDFDz5ynfj21jT/tRBURSxxiOM8/3xDxsmW/yvzW4M2nLwOZ3KtxJSSskk7x4FRPx7aOrE51R2+mVvHjfarLiYZdhTF6DWcLTEqVYX7wg3aZfnR+mA/JRcnAVTLbI5BUkZkfHSs9hgLlyh4LlF6dLPiMM8za7swHfvVMZDWEokhMjg/5axo8bpw48ZgxgNqcFSNrUIID4VilKO0mZa2+edFr3PHjDeNh6SvuhDftOSw0c8hTxj8QXUpakCsgjPSqT8tvpeMENQhsaQLVwKZTXFaAcffryGnIW3TouxOZ522VlQT6rTscu8z1BjsqPe1Am+hCuK1t24GpZBiJyyvMG+1NpZiqPqY/wLb0ydOD+QsbimZk+JmF0ZNk5ecpF62bpSRsNZlK4trgz1Fe2WD5vqjhdNXJwlRKin6u7OfEBtdXumcZeYcywB130j2x1s6kCvv5ILg66wm1gThSgcnaaUslrO9IDLDa10nw1BR7cTNLUImwf/+D8/3dXZHq+c9f5p3q676uMmEVEfu7m9mR9ZYDa05sSeIE8nuHMfKJK6cbJrg6uSIiqNnek3//80L2NuibNVOeegz4m+dY1Zg/STYWTpc9SZJ9NISj4oS9vp7RGJUQz5wR8Go5vqQZhZAGR11olaiFuCReUl/7GDYXV8aLy5u0QGNEEpFmTtiOHhDY9vO8SSEEehWjziSE4w/Cl4Yrkc5MmUi2JpRB5yevZI06j8gL9MwX6uaaXTWZBBnpuhxWZhGHBRgZ9xY8s4fd/UgW0/p08Ne6zX8F0rXVjFWLma+0WcfZcAFEleyaJstPYODsmSjhPWYyg9ULX9zP3+YyWaK+ksMnqVUduVmrspusPWKMKcJCPHnrW7+nt01ZjE544unkEp7UD3bXVLQDx6h7765cxakWeqnF54N5wscEGpFJc4Usha20GHlpXJIu1z5JaYnkP7NOJm/Kf/g4orvdKOzz+ncnpW4YybsRYKtKPY1aBj24hO45vg9SgFkGj2NpJj6i1VkY/ugguR2r5MHBJtiG4dscX+iWwvuZ8+jkw8jkV5ykLByDJzL2JFnkB80oyPReXvAfETplSatWcxyb09Ahk1L6r5kVwgJokKY+R7ZutsXxQdV7UikBv/aoEYPCiMxtf4X9rUu5J/GPq72QVS27jdtVtyBXJoKqBLi6B9bXNdcHw1huHbkyb/j7Gs8NAVMkmrBYtYBz0VWukytrJjtk7e2qHX1Wner+OmCHaavrukvZ5bedMHxoee0QKbTtZ7H+X2MsYdWrjXo9+KOWTmPLxTKH3W5W6ytby124pkxEuGp7+J2a6P3OmTrh12yJaoreIiGYHihHWpUIBjh2cCSDdwh8uKRVorIQNVih3akoM9v13s4TZ6ttlcosA9iY+FPhG/TMNSs39HuSYhQM3gnD9hP62l+2z0hUVz+c2AkJI91DE+zlf1YniJCCTm2pDa2xOpsRE7DD5TfT6jKTut270eocbl5eBpxwDKJ0CMZlvPBROxLX3CJGRDIZ4ZRBFxrCMrKTF0zgVF2gKBIeME7Kkg+QVkQx8t7omcMxrM7NbUmtA6KHaOtEp+fLSgUfL397QaSS85lOM6/CizaWJr6vxYOgio/sRqZysoOlt5EhXxw7sRbZRG8wbB35fbJ9MF3+ZYdUdOJt9j6T147fZ+ACOfq5UtJBO3VO8VIQOy6U63FmTFyEsesVjG4XYt3NpWsSuSG5nG3OuKX2neJgI7iPHTzf0ll92So82FatsmIdxxnAujpfSgPyLS1hLrIPZc/FJLVy/97s1AYeh+4JRQu2i56ItnJbk1FYtwTbWDdIAbHMhN4ZTCPQC5DBzaCwL1sp4um31/xD6nNCz7y2XzOkmVI78172qK8Vb2M+Odvg91oUucXj2yMTbqETwtczZg6ik/QLz2rBlPpxKaPmqGv58U2F6vge8iLzyO/QRYL98Kh5Ff0bQC6StxXVEau9x+J4x1+miSWq87yI0AlHtjeH3HZKlXUIIjhH50508roc/1wl5EaJmt0f6LK5R/fVYPWPVMmqc/etz2l6hdPNjEh3ZxWqomaG9YG3yFwkz8AuTjwMKcC6H1AiFmTLxjJkNRUCZ68xaQYjWQWev/a7/F8voYdLdXLdIUmsTHtrYi+7RrORSB+KpzkXaZ4RooiknIjBlL42UrDtSfWSlxZQBH5Xc9ogp6R7+ngOYlq0+IxiefhgadWwzeH8cXFr+2/iD9ySzxX9ujgtxVOzZT3yVTbq6x3oN7IN6ppYb1NTBqtHbVa0SItl3NovHFwJ6iTsx5Iuf8VicNRPT8t2WA55yhSdPBsoTvayeOmesbixd40hzB0E2ZU/kJJpvFfVLWNalCzSjYUCZe5jJVjpRx7hnqp1DoIUaIbk0SqRswfbu9xa7ImV0TtoMrUwHTr9Yk8RXjGy8QiloCNn6ZOnOaOhv9Mc89BplHzZRCF4kbmLl2Nv2a2oi5+7XszbB3XDA47548sNDowev34K39WdVAIm8wgkor/lnUdN4ZpdEejYhBNXsw1ulERlV+4qX/QK5eBD+h5dXChGyQeZK2E6ucaNfoFIcuP0Rx4yGY50cFKwsbEjWUM2nxvna21w87RP47GaEXWDizX0GpNTzykddLyuZ/6IDz/DbxZjop1reN2n2Ba5MWjeYc2ZYH3+uKSyiyFaHM8F6YHE81Z82ZK/6G7RTJrDWwotpcQqXLfnO/EdrEEUE9xhxDkWZivV8YRwpc4BKHcqV9NLiPzQPNX5jx9DTNfVx4i/bD1MMZJ3u5i0CCbOg99Ltyog+YIZJRI0Ey0eSus3W2n+iPQN81OP1jSuRa5UbCMwc+CsPaSTy1qYu4fI7R9AVImSLZXz3r1zOXbky2CRGd3mh1XPhHfFY5vMmByV7AFaCk+eeGwhfdPSFrFs/xh+4fDMfjgcIx0l3HRXqqOZ049VSWGaLp30y/LWEUlrOfFc7IRjHdqU/4LgGSRr72iXo2NHqUMOf9bZntySgHJq4JOr/aVnPY4SpsQ7+jgJ1/CGTzXPR1UpWbWQxI7BqxUcKBwFujyNN1BREcRHUhEBa5Vf/E4MkXbDVWfCSfxnP124Yap4u3Ah43W457e8iUYMrgK6TvO8UC9Y1kNmn1u5XHfMQjtLUM++40STla71iPLBxW8B821CshpYFXZuJiYLc+Ot4k9a0HGY6bLn7SBo047CXlY/fUP6ZFxzPF+zV/zl4yqsW5+w6TLBczxxY0gU/8qXJSg3JVxtNmwzf+eUEwNFTa7C0wgO6eEKsxNrYNSlgWdiPwXLryTmUT71aY8yyn+nrJLhPxKDla1dfz8oco7dUN2cCCKdeF9z7OFM/HC8AoWJtnTohN/sbC0f3pQlsu84uXg9uhitmqmf74aG5sp8fpYxpXkfFONR0EaJbRYyP+A96HK8Iq2tu8fqv8c+f23OtHS8kIal05IaSapL8uZU9ynjYiGLONVlUbTPFH3WV/3m43SU8pDzeDHcHtwIXTf7yP8qeiekQElve5iY3jrngKvp4Uc2t89JttNk2C+KWTHnLA4BmatlDNKay/Zf68798QCP/wvWL2eqz60b3vRvwfpFHYbw7Uv+x71bWvJ07157M6Dgp1+7xFfxHHfazbkiyjCzHBOkmXMEmj62z91n+Zx/cNx4kHLiOxbZv7Uc806z4PDZQho0JhnyY2Fh1+zfJ4Bq9+2+ewmGVZgWEHuaf1PrQrU0L/e9B1yrdoem/gdQSwMEFAACAAgAq3JNSpXukX5LAAAAawAAABsAAAB1bml2ZXJzYWwvdW5pdmVyc2FsLnBuZy54bWyzsa/IzVEoSy0qzszPs1Uy1DNQsrfj5bIpKEoty0wtV6gAigEFIUBJoRLINUJwyzNTSjKAQgbmZgjBjNTM9IwSWyULA3O4oD7QTABQSwECAAAUAAIACAAmcU1KFQ6tKGQEAAAHEQAAHQAAAAAAAAABAAAAAAAAAAAAdW5pdmVyc2FsL2NvbW1vbl9tZXNzYWdlcy5sbmdQSwECAAAUAAIACAAmcU1KCH4LIykDAACGDAAAJwAAAAAAAAABAAAAAACfBAAAdW5pdmVyc2FsL2ZsYXNoX3B1Ymxpc2hpbmdfc2V0dGluZ3MueG1sUEsBAgAAFAACAAgAJnFNSrX8CWS6AgAAVQoAACEAAAAAAAAAAQAAAAAADQgAAHVuaXZlcnNhbC9mbGFzaF9za2luX3NldHRpbmdzLnhtbFBLAQIAABQAAgAIACZxTUoqlg9n/gIAAJcLAAAmAAAAAAAAAAEAAAAAAAYLAAB1bml2ZXJzYWwvaHRtbF9wdWJsaXNoaW5nX3NldHRpbmdzLnhtbFBLAQIAABQAAgAIACZxTUpocVKRmgEAAB8GAAAfAAAAAAAAAAEAAAAAAEgOAAB1bml2ZXJzYWwvaHRtbF9za2luX3NldHRpbmdzLmpzUEsBAgAAFAACAAgAqnJNSj08L9HBAAAA5QEAABoAAAAAAAAAAQAAAAAAHxAAAHVuaXZlcnNhbC9pMThuX3ByZXNldHMueG1sUEsBAgAAFAACAAgAqnJNSnL80YFnAAAAawAAABwAAAAAAAAAAQAAAAAAGBEAAHVuaXZlcnNhbC9sb2NhbF9zZXR0aW5ncy54bWxQSwECAAAUAAIACABElFdHI7RO+/sCAACwCAAAFAAAAAAAAAABAAAAAAC5EQAAdW5pdmVyc2FsL3BsYXllci54bWxQSwECAAAUAAIACACqck1KNYI4MDsIAAB2IAAAKQAAAAAAAAABAAAAAADmFAAAdW5pdmVyc2FsL3NraW5fY3VzdG9taXphdGlvbl9zZXR0aW5ncy54bWxQSwECAAAUAAIACACrck1KKoo35ocRAADwYQAAFwAAAAAAAAAAAAAAAABoHQAAdW5pdmVyc2FsL3VuaXZlcnNhbC5wbmdQSwECAAAUAAIACACrck1Kle6RfksAAABrAAAAGwAAAAAAAAABAAAAAAAkLwAAdW5pdmVyc2FsL3VuaXZlcnNhbC5wbmcueG1sUEsFBgAAAAALAAsASQMAAKgvAAAAAA=="/>
  <p:tag name="ISPRING_PRESENTATION_TITLE" val="H0301公司简介PPT模板"/>
</p:tagLst>
</file>

<file path=ppt/tags/tag2.xml><?xml version="1.0" encoding="utf-8"?>
<p:tagLst xmlns:p="http://schemas.openxmlformats.org/presentationml/2006/main">
  <p:tag name="MH" val="20151204211423"/>
  <p:tag name="MH_LIBRARY" val="GRAPHIC"/>
  <p:tag name="MH_TYPE" val="Picture"/>
  <p:tag name="MH_ORDER" val="2"/>
</p:tagLst>
</file>

<file path=ppt/tags/tag3.xml><?xml version="1.0" encoding="utf-8"?>
<p:tagLst xmlns:p="http://schemas.openxmlformats.org/presentationml/2006/main">
  <p:tag name="MH" val="20151205211530"/>
  <p:tag name="MH_LIBRARY" val="GRAPHIC"/>
  <p:tag name="MH_ORDER" val="文本框 2"/>
</p:tagLst>
</file>

<file path=ppt/tags/tag4.xml><?xml version="1.0" encoding="utf-8"?>
<p:tagLst xmlns:p="http://schemas.openxmlformats.org/presentationml/2006/main">
  <p:tag name="MH" val="20151205211530"/>
  <p:tag name="MH_LIBRARY" val="GRAPHIC"/>
  <p:tag name="MH_ORDER" val="文本框 3"/>
</p:tagLst>
</file>

<file path=ppt/tags/tag5.xml><?xml version="1.0" encoding="utf-8"?>
<p:tagLst xmlns:p="http://schemas.openxmlformats.org/presentationml/2006/main">
  <p:tag name="MH" val="20151205211530"/>
  <p:tag name="MH_LIBRARY" val="GRAPHIC"/>
  <p:tag name="MH_ORDER" val="Rectangle 4"/>
</p:tagLst>
</file>

<file path=ppt/tags/tag6.xml><?xml version="1.0" encoding="utf-8"?>
<p:tagLst xmlns:p="http://schemas.openxmlformats.org/presentationml/2006/main">
  <p:tag name="MH" val="20151204211423"/>
  <p:tag name="MH_LIBRARY" val="GRAPHIC"/>
  <p:tag name="MH_TYPE" val="Picture"/>
  <p:tag name="MH_ORDER" val="2"/>
</p:tagLst>
</file>

<file path=ppt/tags/tag7.xml><?xml version="1.0" encoding="utf-8"?>
<p:tagLst xmlns:p="http://schemas.openxmlformats.org/presentationml/2006/main">
  <p:tag name="MH" val="20151205162727"/>
  <p:tag name="MH_LIBRARY" val="GRAPHIC"/>
  <p:tag name="MH_TYPE" val="Other"/>
  <p:tag name="MH_ORDER" val="14"/>
</p:tagLst>
</file>

<file path=ppt/tags/tag8.xml><?xml version="1.0" encoding="utf-8"?>
<p:tagLst xmlns:p="http://schemas.openxmlformats.org/presentationml/2006/main">
  <p:tag name="MH" val="20151205162727"/>
  <p:tag name="MH_LIBRARY" val="GRAPHIC"/>
  <p:tag name="MH_TYPE" val="Other"/>
  <p:tag name="MH_ORDER" val="14"/>
</p:tagLst>
</file>

<file path=ppt/tags/tag9.xml><?xml version="1.0" encoding="utf-8"?>
<p:tagLst xmlns:p="http://schemas.openxmlformats.org/presentationml/2006/main">
  <p:tag name="MH" val="20160217203636"/>
  <p:tag name="MH_LIBRARY" val="GRAPHIC"/>
  <p:tag name="MH_TYPE" val="Other"/>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5435</Words>
  <Application>WPS 演示</Application>
  <PresentationFormat>自定义</PresentationFormat>
  <Paragraphs>421</Paragraphs>
  <Slides>38</Slides>
  <Notes>43</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38</vt:i4>
      </vt:variant>
    </vt:vector>
  </HeadingPairs>
  <TitlesOfParts>
    <vt:vector size="59" baseType="lpstr">
      <vt:lpstr>Arial</vt:lpstr>
      <vt:lpstr>宋体</vt:lpstr>
      <vt:lpstr>Wingdings</vt:lpstr>
      <vt:lpstr>微软雅黑</vt:lpstr>
      <vt:lpstr>Times New Roman</vt:lpstr>
      <vt:lpstr>Impact</vt:lpstr>
      <vt:lpstr>方正兰亭细黑_GBK</vt:lpstr>
      <vt:lpstr>Calibri</vt:lpstr>
      <vt:lpstr>方正兰亭黑_GBK</vt:lpstr>
      <vt:lpstr>黑体</vt:lpstr>
      <vt:lpstr>方正超粗黑简体</vt:lpstr>
      <vt:lpstr>时尚中黑简体</vt:lpstr>
      <vt:lpstr>Arial Unicode MS</vt:lpstr>
      <vt:lpstr>Calibri</vt:lpstr>
      <vt:lpstr>MS PGothic</vt:lpstr>
      <vt:lpstr>Raleway Light</vt:lpstr>
      <vt:lpstr>Segoe Print</vt:lpstr>
      <vt:lpstr>方正正大黑简体</vt:lpstr>
      <vt:lpstr>Arial</vt:lpstr>
      <vt:lpstr>Arial Narrow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hl81829782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H0301公司简介PPT模板</dc:title>
  <dc:creator>hl81829782</dc:creator>
  <dc:description>hl81829782</dc:description>
  <cp:category>hl81829782</cp:category>
  <cp:lastModifiedBy>透明人、</cp:lastModifiedBy>
  <cp:revision>543</cp:revision>
  <dcterms:created xsi:type="dcterms:W3CDTF">2013-07-25T03:25:00Z</dcterms:created>
  <dcterms:modified xsi:type="dcterms:W3CDTF">2019-09-07T01:52:06Z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